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837" r:id="rId3"/>
    <p:sldId id="836" r:id="rId4"/>
    <p:sldId id="838" r:id="rId5"/>
    <p:sldId id="839" r:id="rId6"/>
    <p:sldId id="521" r:id="rId7"/>
    <p:sldId id="516" r:id="rId8"/>
    <p:sldId id="285" r:id="rId9"/>
    <p:sldId id="288" r:id="rId10"/>
    <p:sldId id="289" r:id="rId11"/>
    <p:sldId id="329" r:id="rId12"/>
    <p:sldId id="290" r:id="rId13"/>
    <p:sldId id="287" r:id="rId14"/>
    <p:sldId id="292" r:id="rId15"/>
    <p:sldId id="387" r:id="rId16"/>
    <p:sldId id="388" r:id="rId17"/>
    <p:sldId id="320" r:id="rId18"/>
    <p:sldId id="389" r:id="rId19"/>
    <p:sldId id="433" r:id="rId20"/>
    <p:sldId id="430" r:id="rId21"/>
    <p:sldId id="812" r:id="rId22"/>
    <p:sldId id="321" r:id="rId23"/>
    <p:sldId id="431" r:id="rId24"/>
    <p:sldId id="322" r:id="rId25"/>
    <p:sldId id="323" r:id="rId26"/>
    <p:sldId id="432" r:id="rId27"/>
    <p:sldId id="436" r:id="rId28"/>
    <p:sldId id="435" r:id="rId29"/>
    <p:sldId id="324" r:id="rId30"/>
    <p:sldId id="325" r:id="rId31"/>
    <p:sldId id="434" r:id="rId32"/>
    <p:sldId id="437" r:id="rId33"/>
    <p:sldId id="337" r:id="rId34"/>
    <p:sldId id="441" r:id="rId35"/>
    <p:sldId id="443" r:id="rId36"/>
    <p:sldId id="816" r:id="rId37"/>
    <p:sldId id="817" r:id="rId38"/>
    <p:sldId id="819" r:id="rId39"/>
    <p:sldId id="818" r:id="rId40"/>
    <p:sldId id="823" r:id="rId41"/>
    <p:sldId id="824" r:id="rId42"/>
    <p:sldId id="820" r:id="rId43"/>
    <p:sldId id="821" r:id="rId44"/>
    <p:sldId id="822" r:id="rId45"/>
    <p:sldId id="446" r:id="rId46"/>
  </p:sldIdLst>
  <p:sldSz cx="9144000" cy="5143500" type="screen16x9"/>
  <p:notesSz cx="6858000" cy="9144000"/>
  <p:embeddedFontLst>
    <p:embeddedFont>
      <p:font typeface="Dosis" pitchFamily="2" charset="0"/>
      <p:regular r:id="rId48"/>
      <p:bold r:id="rId49"/>
    </p:embeddedFont>
    <p:embeddedFont>
      <p:font typeface="Petrona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86957" autoAdjust="0"/>
  </p:normalViewPr>
  <p:slideViewPr>
    <p:cSldViewPr snapToGrid="0">
      <p:cViewPr varScale="1">
        <p:scale>
          <a:sx n="131" d="100"/>
          <a:sy n="131" d="100"/>
        </p:scale>
        <p:origin x="122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5892d26c-5f95-416c-8df4-e1895e5f42e4" providerId="ADAL" clId="{C13B6F24-00BD-4955-A59A-A3371483E98E}"/>
    <pc:docChg chg="delSld">
      <pc:chgData name="David Quigley" userId="5892d26c-5f95-416c-8df4-e1895e5f42e4" providerId="ADAL" clId="{C13B6F24-00BD-4955-A59A-A3371483E98E}" dt="2023-01-23T22:02:55.110" v="1" actId="47"/>
      <pc:docMkLst>
        <pc:docMk/>
      </pc:docMkLst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0" sldId="257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463606021" sldId="258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2210983737" sldId="259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3367578598" sldId="260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2040178657" sldId="261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2991532229" sldId="262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422270806" sldId="263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980956934" sldId="264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2314237615" sldId="265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468173966" sldId="266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411599165" sldId="268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74920170" sldId="269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170989364" sldId="270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979283249" sldId="271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502221164" sldId="273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3242777257" sldId="274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216255557" sldId="275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2386209361" sldId="277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680279658" sldId="278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77087156" sldId="279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621680842" sldId="280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16761312" sldId="301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2181480072" sldId="303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996150914" sldId="304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3818463422" sldId="305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029910790" sldId="308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600283522" sldId="311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769375305" sldId="312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2155320166" sldId="314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3705274788" sldId="332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479575451" sldId="334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18025368" sldId="336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297222070" sldId="339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115732818" sldId="340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700197168" sldId="341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366817676" sldId="342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339447890" sldId="343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660357837" sldId="390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843297996" sldId="391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290006771" sldId="405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886668253" sldId="406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520461260" sldId="408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026404130" sldId="409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75862281" sldId="438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728558667" sldId="439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742481184" sldId="440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747079670" sldId="444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152958065" sldId="447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605614377" sldId="449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111637405" sldId="450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491538707" sldId="451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140393614" sldId="454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63678184" sldId="455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3975322246" sldId="456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904612752" sldId="457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1169578435" sldId="458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573863036" sldId="461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10133554" sldId="465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837207574" sldId="466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985063031" sldId="467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250436934" sldId="468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177404309" sldId="469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085020472" sldId="470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086116005" sldId="471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217174072" sldId="472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595116944" sldId="504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351362072" sldId="506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620490406" sldId="507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4230583729" sldId="513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3197320797" sldId="514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3466456796" sldId="515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084296327" sldId="522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186111402" sldId="526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351492253" sldId="527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820294871" sldId="529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420390581" sldId="530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226207575" sldId="531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518582820" sldId="532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002222" sldId="565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468195819" sldId="566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881515794" sldId="567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853041846" sldId="568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816599944" sldId="569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909106153" sldId="570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818387906" sldId="571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119625153" sldId="572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321342732" sldId="573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015453999" sldId="575"/>
        </pc:sldMkLst>
      </pc:sldChg>
      <pc:sldChg chg="del">
        <pc:chgData name="David Quigley" userId="5892d26c-5f95-416c-8df4-e1895e5f42e4" providerId="ADAL" clId="{C13B6F24-00BD-4955-A59A-A3371483E98E}" dt="2023-01-23T22:02:46.770" v="0" actId="47"/>
        <pc:sldMkLst>
          <pc:docMk/>
          <pc:sldMk cId="3556071135" sldId="811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852521569" sldId="813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485420921" sldId="814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635165626" sldId="815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2124684093" sldId="825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933436146" sldId="826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319361234" sldId="827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393373248" sldId="828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458750677" sldId="829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703956676" sldId="830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636212228" sldId="831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4138624703" sldId="832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1423448074" sldId="833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4121945477" sldId="834"/>
        </pc:sldMkLst>
      </pc:sldChg>
      <pc:sldChg chg="del">
        <pc:chgData name="David Quigley" userId="5892d26c-5f95-416c-8df4-e1895e5f42e4" providerId="ADAL" clId="{C13B6F24-00BD-4955-A59A-A3371483E98E}" dt="2023-01-23T22:02:55.110" v="1" actId="47"/>
        <pc:sldMkLst>
          <pc:docMk/>
          <pc:sldMk cId="3111638981" sldId="835"/>
        </pc:sldMkLst>
      </pc:sldChg>
      <pc:sldMasterChg chg="delSldLayout">
        <pc:chgData name="David Quigley" userId="5892d26c-5f95-416c-8df4-e1895e5f42e4" providerId="ADAL" clId="{C13B6F24-00BD-4955-A59A-A3371483E98E}" dt="2023-01-23T22:02:55.110" v="1" actId="47"/>
        <pc:sldMasterMkLst>
          <pc:docMk/>
          <pc:sldMasterMk cId="0" sldId="2147483659"/>
        </pc:sldMasterMkLst>
        <pc:sldLayoutChg chg="del">
          <pc:chgData name="David Quigley" userId="5892d26c-5f95-416c-8df4-e1895e5f42e4" providerId="ADAL" clId="{C13B6F24-00BD-4955-A59A-A3371483E98E}" dt="2023-01-23T22:02:55.110" v="1" actId="47"/>
          <pc:sldLayoutMkLst>
            <pc:docMk/>
            <pc:sldMasterMk cId="0" sldId="2147483659"/>
            <pc:sldLayoutMk cId="1548525796" sldId="2147483660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0T18:07:30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18252 3045 43311 0,'14'14'3840'0,"-10"-7"-3072"15,3-1-608-15,-4 2-160 16,-3-8 1328-16,0 8 224 0,0-8 48 0,0 0 16 16,0 0-1168-16,-3 10-224 0,3-10-48 0,0 0-16 15,0 0-160-15,-4 11 160 0,-1-2-160 0,3 0 160 16,2 0-160-16,-3 3 0 0,3 0 0 0,3 1 0 16,-3 8 0-16,2 2 0 0,3 2 0 0,2 7 128 15,-3 4-128-15,3 6 160 0,-3-2-160 0,6 9 160 16,1 0-160-16,-1 7 0 0,2 2 144 0,1 1-144 15,1 3 144-15,-3 2-144 0,3 2 192 0,1 4-192 0,-1-1 224 16,0 2-64-16,4 3-16 0,-3-5 0 0,2-1-144 0,-2 2 0 0,-1 1 0 0,-4-3 0 16,-3-4 0-16,-5-3 0 0,-2-3 0 0,-5-3 0 31,-2-5-384-31,-1-6-96 0,-5-5-32 0,2-3-21824 0</inkml:trace>
  <inkml:trace contextRef="#ctx0" brushRef="#br0" timeOffset="512.61">18879 2999 29487 0,'0'0'1296'0,"0"0"288"0,0 0-1264 0,0 0-320 0,-4 11 0 0,-2 2 0 0,2-1 2448 0,3 5 432 0,-2 1 96 0,3 3 16 16,0 0-1712-16,3 6-352 0,-2 2-64 0,3 4-16 15,2 4-432-15,1 3-96 0,0 5 0 0,0 2-16 16,0 0-304-16,1 5 0 0,2 1 0 0,-3 1 0 15,1 3 0-15,2-2 0 0,-3-2 0 0,0 1 0 16,-2 5 0-16,2 2 0 0,0-1-208 0,3 4 80 0,-3 4 128 0,1-2 0 16,5 3-144-16,1 3 144 15,4 3-432-15,-3-3-16 0,2 5 0 0,1-6 0 16,-2-3 32-16,0-8 0 0,-5-10 0 16,-1-6 0-16,-6-5-1456 0,-2-10-304 0</inkml:trace>
  <inkml:trace contextRef="#ctx0" brushRef="#br0" timeOffset="797.41">18358 3936 42671 0,'12'14'3792'0,"-12"-14"-3024"0,7 11-624 0,0 0-144 0,-1 0 1280 0,1 2 240 16,1-1 32-16,-1 1 16 0,3-2-928 0,1 3-192 16,0-3-48-16,4 3 0 0,5-6-80 0,2 2 0 15,-1-3-16-15,1-3 0 0,4-4-48 0,-1-3-16 16,3-2 0-16,1-3 0 0,1-1 64 0,3-5 16 0,-1-1 0 0,4-5 0 16,-1 1-144-16,1-5-32 0,3-1 0 0,-3 0 0 15,2 0-144-15,2 3 0 0,6-3 0 0,-3 5 0 16,1 5-912-16,-2 1-224 15,-3 4-32-15</inkml:trace>
  <inkml:trace contextRef="#ctx0" brushRef="#br0" timeOffset="1636.53">19584 4368 38527 0,'0'0'3424'0,"0"0"-2736"0,0 0-560 0,0 0-128 15,0 0 1616-15,0 0 304 0,-9 3 48 0,9-3 16 16,0 0-784-16,0 0-160 0,0 0-16 0,0 0-16 16,0 0-416-16,0 0-80 0,0 0 0 0,0 0-16 15,12 0-368-15,4-3-128 0,-3-1 0 0,6 0 144 16,1-2-144-16,1-1 128 0,2-1-128 0,-2-4 128 16,4-1-128-16,-4-1 0 0,1-5 0 0,-5-1 0 15,1-6 0-15,-3-4 0 0,-1-4 0 0,-3-5-176 0,0-4 176 0,-1 1 0 16,-6-1 0-16,2 0 0 0,-5 0-160 0,-1 1 0 15,-1 6 0-15,-2 4 0 0,-1 2 160 0,-6 4 0 16,2 4 0-16,-6 3 128 0,0 7-128 0,-4 6-208 0,-3 4 48 0,-8 4 16 16,-3 7-144-16,-3 2-32 0,-7 1 0 0,3 2 0 31,5 6-368-31,2 1-80 0,2 0 0 0,3 4-16 16,6 3 96-16,0 1 32 0,7-1 0 0,6 1 0 0,1 0 400 0,3 6 96 0,1-3 16 0,6 4 0 15,4 2 352-15,5 1 80 16,5 1 16-16,4 2 0 0,4 3 592 0,4 1 112 15,10 3 16-15,7 1 16 0,7 3-176 0,5-6-32 16,3-2-16-16,-1 2 0 0,-3-5-400 0,-4-2-80 0,-3-1-16 16,0-9 0-16,-4-2-320 0,0-6 0 0,-2-3 0 0,-4-7 0 31,-2-10-576-31,-9 2-16 0,-4 1-16 0,-4-8 0 16,-6-4-288-16,-4-4-64 0,-4-5-16 0,-4-9-20304 0</inkml:trace>
  <inkml:trace contextRef="#ctx0" brushRef="#br0" timeOffset="2148.96">20072 2661 37663 0,'9'16'3344'0,"-7"4"-2672"0,1 8-544 0,-3 5-128 0,0 6 672 0,2 6 96 15,0 2 32-15,1 6 0 0,3 0-528 0,1 4-96 16,0 3-32-16,2 8 0 15,5 1 0-15,2 9 0 0,5 1 0 0,4 3 0 16,3 2-144-16,4 2 0 0,4 2 144 0,-1 1-144 16,1 1 0-16,-1-1 0 0,1-6 0 0,-4 0 0 0,-3-5 176 0,-1-4 16 0,0-7 0 0,-5-5 0 15,-1-6 240-15,-3-3 48 0,-5-7 16 0,-3-3 0 16,1-7-80 0,-3-1-16-16,0-8 0 0,-6-4 0 15,-3-4-1840-15,0-6-368 0</inkml:trace>
  <inkml:trace contextRef="#ctx0" brushRef="#br0" timeOffset="2472.08">20159 2878 18479 0,'14'-11'816'0,"-7"7"176"0,0 1-800 0,0-1-192 0,-7 4 0 0,8 1 0 0,4 2 5712 0,0 4 1104 16,-1 4 224-16,0 3 32 0,3 5-5216 0,3 8-1024 16,1 5-224-16,0 6-32 15,-3 8-576-15,2 7 0 0,1 6 0 0,3 8-192 16,0 9 192-16,-2 3 0 0,2 3 0 0,0 3 160 16,2 0-160-16,0 2 0 0,0 1 0 0,4 2 0 15,1 2 0-15,4 3 0 0,5-2 0 0,2-4 0 16,7 1 0-16,1-11 0 0,2-4 0 0,-2-5 128 0,-4-9-128 0,-4-5 0 15,-4-6 0-15,-7-4 0 0,-3-9 0 0,-7-10 128 16,-4-4-128-16,-5-9 192 0,-2-7-192 0,-7-7 128 16,-3-12-128-16,-3-8-13696 15,-3-12-2816-15</inkml:trace>
  <inkml:trace contextRef="#ctx0" brushRef="#br0" timeOffset="2953.55">21313 4142 29487 0,'15'8'2624'0,"2"2"-2112"16,-3 1-512-16,1-2 0 0,2-1 1024 0,1 3 80 15,0 0 32-15,-1-1 0 0,-2 1-560 0,1-4-96 0,0 4-32 0,-2-4 0 16,0 0-320-16,0-1-128 0,-3-1 0 0,3-5 144 0,-3 0-144 0,1 0 0 15,-1-4 144-15,-1 2-144 0,-2-5 944 16,-3 2 112-16,0-2 32 0,-5 7 0 0,0-11 352 0,-5 1 80 16,3 1 16-16,-5 0 0 0,-2 2-704 0,0 0-144 15,-5-1-32-15,-2 3 0 0,2 0-272 0,-7 5-64 16,1 0-16-16,-3 2 0 0,-7 3-304 0,3 4 0 16,3 3 0-16,2 6 0 15,-2 2 0-15,5 4 128 0,5-2-128 0,0 6 160 0,4 4-160 0,5 0 0 16,5 3 0-16,4 1 128 0,0 3-128 0,6 0 0 15,5-4 144-15,3 5-144 0,6-1 144 0,1-4-144 16,3 1 192-16,3-2-192 0,-1-1 288 0,2-4-48 16,-2-3-16-16,-3-4 0 15,1-4 32-15,-5-5 0 0,-2-8 0 0,-3-6 0 16,3-6 0-16,-3-4 16 0,-3-10 0 0,-2-9 0 16,-2-9 48-16,-4-11 0 0,-3-10 0 0,-4-4 0 0,-4-7-320 15,-6 3 0-15,-4-3 128 0,-1 2-128 0,-2 3 0 0,-3 3 0 16,-3 4 0-16,-2 9 0 0,-5 4 0 0,0 7 0 15,-2 7-176-15,-2 7 176 16,-5 7-448-16,0 11 32 0,0 7 0 0,4 11-22688 0</inkml:trace>
  <inkml:trace contextRef="#ctx0" brushRef="#br0" timeOffset="3538.82">21638 2159 40431 0,'0'0'3584'0,"3"14"-2864"15,1 0-576-15,0 4-144 0,2 3 1008 0,-2 4 160 16,-1 3 48-16,1 5 0 0,7 9-688 0,-1 1-128 15,1 5-16-15,0 0-16 0,3 1-192 0,0 5-48 16,1-1 0-16,-2 6 0 0,2 1-128 0,-1 3 0 0,0-2 0 0,5 3-176 16,5 3 176-16,-2 5 0 0,6-3 0 0,4 5 0 15,7 4 0-15,-2-2 0 0,0 1 0 0,1 0-128 0,1-4 128 0,-4 5 0 16,-3-4 0-16,-4-1 0 0,1-5 176 0,-4-4 16 16,-4-4 0-16,-3-4 0 0,-4-7-192 0,0-5 128 15,-6-9-128-15,-1-3-13888 16,-2-5-2880-1</inkml:trace>
  <inkml:trace contextRef="#ctx0" brushRef="#br0" timeOffset="3995.57">22515 4723 14159 0,'0'0'1264'0,"-5"-7"-1008"0,-2-4-256 0,-4-1 0 0,-5-4 8160 0,-3-2 1584 16,1-3 320-16,0 3 64 0,0 0-8016 0,0 0-1616 15,4-2-320-15,2 2-15232 16,0 3-3056-16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18:45:32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2209 7023 15599 0,'10'-8'1392'0,"-2"3"-1120"0,2 0-272 0,1-2 0 0,3-2 5968 0,-3 3 1136 15,3-4 240-15,-3 1 32 0,-4 2-4384 0,0 0-880 16,0 0-192-16,-3-2-16 0,-1 0-816 0,-3 9-176 16,0-11-16-16,0 11-16 0,-3-10-256 0,-8 2-48 0,0 3-16 0,-6 3 0 15,-3 4-144-15,-1 4-32 16,-3 6 0-16,-3 4 0 0,-2 2-176 0,0 3-32 15,-3 4-16-15,-3 8 0 0,0 3-160 0,2 6 0 0,1-3 0 16,0 4 128-16,-1 0-128 0,4 3 128 16,1 0-128-16,0 1 128 0,3 2-128 0,0-1 0 15,7 5 0-15,4-3 0 0,4 3 0 0,9-6 0 16,8-4 0-16,6-4 0 0,10-8 0 0,9-12-176 0,7-6 176 16,12-12-192-16,6-12 0 0,10-11 0 0,4-14 0 0,-2-6 0 15,1-7 192-15,-6-2 0 0,-7-2 0 16,-11-2 0-16,-9-1 0 0,-9 6 0 0,-6 0 0 0,-8 4 0 15,-10 4 0-15,-4 5 0 0,-4 3 0 0,-7 4 128 16,-3 2-128-16,-4 7 0 0,-3 0 0 0,-4 6 0 16,-3 1 0-16,-2 4 0 0,-4 3 128 0,0 6-128 15,1-2 0-15,-1 7 144 0,-2 3-144 0,-2 5 0 0,-1 7 0 16,0 0-320-16,2 6 32 16,-2 2-16128-16,4 2-3232 0</inkml:trace>
  <inkml:trace contextRef="#ctx0" brushRef="#br0" timeOffset="310.86">2509 7546 26655 0,'22'25'2368'0,"-2"-4"-1888"15,2 1-480-15,3 6 0 0,0-2 3792 0,-1 6 672 0,-2 0 128 0,-1 6 16 16,-7 1-1824-16,-3 0-368 0,-2 1-80 0,-4 2-16 16,-5-6-1280-16,-3 1-256 0,-8-5-48 0,-3-2-16 15,-1 2-432-15,-5-6-96 0,-2-1 0 0,-6-7-16 16,2-4-176-16,-1-10 0 0,5-4 0 0,0-4 0 31,-2-10-480-31,6-7-32 0,2-8 0 0,7-9-23312 0</inkml:trace>
  <inkml:trace contextRef="#ctx0" brushRef="#br0" timeOffset="731.26">2807 7029 36287 0,'0'0'3216'0,"0"0"-2576"0,-3 11-512 0,3-11-128 0,0 0 3200 0,0 0 592 15,0 0 128-15,14 0 32 0,4-5-2304 0,5 3-464 16,7-7-96-16,7 0 0 0,3-3-592 0,9 0-112 0,1-2-32 0,3 3 0 16,0 2-224-16,1 2-128 15,2 7 160-15,-4 3-160 0,-2 4 192 0,-5 6-64 0,-9 1-128 0,-1 4 192 16,-9 3-192-16,-5 2 0 16,-6 7 0-16,-6-4 0 0,-5 5 0 0,-11 1-128 15,-3-3 128-15,-5 6-160 0,-6-3 160 0,-1 3-192 0,-6 1 192 16,0-1-192-16,0 1 192 0,2 0 0 0,0-1 0 0,6-5 0 15,1-3 0-15,5-1 0 0,3-8 0 0,6-4 0 16,3-3 0-16,2-11 0 0,7 9 160 0,6-2-160 16,6-2 128-16,4-1-128 0,9-4 0 0,3 0 0 15,8-3 0-15,0 2 0 0,3-5 0 0,1 0 0 32,2 0-2336-32,-3-4-464 0</inkml:trace>
  <inkml:trace contextRef="#ctx0" brushRef="#br0" timeOffset="2154.06">1928 9922 31727 0,'0'0'2816'0,"0"0"-2240"0,0 0-576 0,0 0 0 16,0 0 3664-16,8-6 624 0,2-2 128 0,-1-7 32 0,7-5-3424 0,-2-6-704 0,0-8-128 16,1-3-16-16,-2-9-176 0,-2 0 0 0,0-5 0 15,-3 1 0-15,-1-1-144 0,-1 2 144 16,-5 1-192-16,-1 4 192 0,-1 2 0 0,-5 6 0 15,2 1 0-15,0 6 0 0,0 1 384 0,-2 6 16 16,5 3 16-16,-2 1 0 0,3 4 16 0,3 0 0 16,-3 3 0-16,4 4 0 0,-4 7 144 0,11-7 48 15,3 2 0-15,0 3 0 0,7 2 112 0,4 2 32 16,4 3 0-16,6 6 0 0,4-2-336 0,4 10-64 16,7 4-16-16,-2 5 0 0,3 5-160 0,1 6-16 15,5 4-16-15,0 6 0 0,-1 4-160 0,-3 1 0 16,-3 6 144-16,0 0-144 0,-4 2 0 0,-5-5 0 15,-4-3 0-15,-3-1 0 0,-3-4 0 0,-9-5 0 16,0-5 0-16,-5-4 0 0,-6-6 0 0,-1-5 0 0,-3-3 0 16,0-8 0-16,-6-5 0 0,-1-8 0 0,0 0 0 15,0 0 0-15,-14-15-208 0,-1-3 32 0,-3-1 16 16,-7-6 0-16,-6-4 160 0,-5-3-128 0,-7 0 128 0,-3-3-128 16,-7 2 128-16,-2 1-128 0,-2 5 128 0,-6 1-128 31,2 1-320-31,-3 1-48 0,-3 3-16 0,3 3 0 0,-2 3 112 0,4 1 16 0,4 4 0 0,8 4 0 15,10-1 32-15,5 2 16 0,3-1 0 0,10 3 0 16,3 1 336-16,10 0 0 0,9 2 0 0,0 0 0 16,0 0 432-16,8-1 48 0,9-3 16 0,8-3 0 0,10-2-48 0,11-7-16 15,4-5 0-15,11-4 0 0,10-5-144 0,5-6-32 16,6-7 0-16,6-6 0 0,1-1-256 0,2 0 160 16,-4 0-160-16,-4 1 128 0,-11 1-128 0,-8 7 160 15,-8 2-160-15,-9 4 160 0,-5 4-160 0,-10 6 0 0,-7 5 0 16,-4 6 0-16,-7 3 0 15,-7 7 0-15,-7 4 0 0,0 0 0 0,-5 10 128 0,-11 8-128 16,-7 7 0-16,-11 9 128 0,-12 7-128 0,-11 8 0 0,-7 7 0 16,-11 7-176-16,-3 5 176 0,-3 6 0 15,1-2 0-15,5 4 0 0,5 0 0 0,2-5 0 16,1-1 0-16,4 0 0 0,5-3 0 0,6-2 0 16,2-1 0-16,8-3 0 0,7 2 0 0,6-6-192 15,7-5 192-15,8-6-192 16,4-4-672-16,7-7-144 0,6-6-16 0,4-7-23296 0</inkml:trace>
  <inkml:trace contextRef="#ctx0" brushRef="#br0" timeOffset="2904.4">5707 6886 15599 0,'0'0'688'0,"-9"-11"144"0,2 1-656 0,0 2-176 0,3 1 0 0,4 7 0 0,0 0 5248 0,0 0 1024 16,0 0 208-16,0 0 48 0,0 0-2768 0,-7 14-560 16,5 4-96-16,0 7-32 0,2 2-1488 0,0 8-304 0,4 6-64 0,-4 7-16 15,5 2-688-15,-5 3-144 16,2 0-32-16,-2 0 0 0,0 4-208 0,-2 0-128 16,2-4 160-16,-5 1-160 0,1-1 0 0,-1-2 0 0,-2-11 0 15,-2-5 0 1,-2-7-512-16,1-7-192 0,-1-9-32 0,0-8-23392 0</inkml:trace>
  <inkml:trace contextRef="#ctx0" brushRef="#br0" timeOffset="3121.4">6090 7795 41007 0,'0'35'1808'0,"-3"-9"384"0,-1 5-1744 0,-3-2-448 0,-7 3 0 0,-2 0 0 16,-4 5 384-16,-1 0 0 0,-8 4 0 0,-3 1 0 0,-3-3-384 0,-1-2-192 0</inkml:trace>
  <inkml:trace contextRef="#ctx0" brushRef="#br0" timeOffset="3470.78">6423 6937 32943 0,'-4'29'2928'0,"-3"6"-2352"0,0 4-448 0,-1 2-128 16,-3 0 2656-16,1 1 512 0,-1-6 96 0,0 0 32 16,1-1-1792-16,2-9-352 0,2-5-80 0,2-4-16 0,-3-6-416 0,7-11-96 15,0 0-16-15,0 0 0 16,0 0-160-16,0 0-48 0,7-9 0 0,4 0 0 15,6-2 64-15,1-2 16 0,7 1 0 0,0-1 0 16,3 1-144-16,1-1-16 0,-1-1-16 0,1 2 0 16,1 2-224-16,-3 0 0 0,-2-1 0 0,-1 0 0 15,-2-4-1904-15,-5 1-416 16,-1-4-96-16</inkml:trace>
  <inkml:trace contextRef="#ctx0" brushRef="#br0" timeOffset="3700.65">6685 6670 37663 0,'5'14'3344'0,"2"3"-2672"0,0 1-544 0,4 0-128 0,-2 5 3008 0,3 3 576 15,-1 6 128-15,3 2 0 0,0 3-2208 0,1 6-448 16,2 5-96-16,1 5 0 0,-4 0-576 0,0 4-96 15,-3-4-32-15,0-2 0 0,-4 1-256 0,-3-2 0 16,2-4 128-16,-2-1-128 0,-4-4 0 0,0 0 0 16,-7-2 0-16,-3-1-16464 0,-1-2-3248 0</inkml:trace>
  <inkml:trace contextRef="#ctx0" brushRef="#br0" timeOffset="4894.13">5776 8938 41231 0,'7'19'1824'0,"0"-6"384"0,2 2-1760 0,1-1-448 0,-2 0 0 0,2-3 0 15,-3 0 1440-15,0 3 208 0,0-2 32 0,0 2 16 16,-2-1-544-16,1 1-96 0,-2-5-32 0,0 0 0 0,2 1-496 0,1 1-96 16,-7-11-32-16,4 12 0 0,3-4-144 0,-7-8-16 15,4 10-16-15,0-1 0 16,-4-9 32-16,6 9 16 0,-6-9 0 0,0 0 0 16,0 0-144-16,0 0-128 0,0 0 192 0,0 0-192 15,0 0 0-15,-7-14 0 0,1-6 0 0,-1-3 0 16,2-5-176-16,-2-4 176 0,1-2-192 0,2-3 192 15,-3-1-128-15,3 3 128 0,-3-1 0 0,-3 4 0 0,2-3 0 16,-3 7 0-16,-2 6 0 0,2 1 0 0,0 7 0 0,-3 6 0 16,-2 1 0-16,2 2 0 0,-4 5 0 0,2 5 0 15,0 2 0-15,2 1 0 0,-2 2 0 0,0 1 0 16,0 3 0-16,4 4 0 0,1-1 0 0,0 5 0 16,4-1 144-16,0 4-144 0,2 0 176 0,-1 4-48 15,3 6-128-15,0 4 192 0,6 0-192 0,-3 4 176 16,3 3-176-16,3 6 160 0,3 4-32 0,1 4 0 0,-2 4 0 15,2 4 0-15,-1-4 48 0,2 2 0 0,1 1 0 0,-1-5 0 16,1 0-32-16,-1-5 0 16,1 0 0-16,-3-3 0 0,5-2-144 0,-7-2 160 0,-1-3-160 15,1-3 160-15,-2-3-160 0,-3-6 0 0,5-1 0 16,-5-4 0-16,1-3 0 0,-1-3 0 16,3-2 0-16,-5-1 0 0,1-6 0 0,0 2 0 0,1-6 0 15,1-1 0 1,-3-10-1328-16,0 0-192 0,6-3-32 0</inkml:trace>
  <inkml:trace contextRef="#ctx0" brushRef="#br0" timeOffset="5661.94">5980 9081 8287 0,'0'0'368'0,"0"0"80"0,0 0-448 0,0 0 0 0,0 0 0 0,0 0 0 16,0 0 6368-16,0 0 1184 0,0 0 256 0,0 0 32 16,0 0-5312-16,0 0-1056 0,0 0-224 0,0 0-32 15,0 0-448-15,0 0-64 0,0 0-32 0,-11-4 0 16,1-3-256-16,6-2-48 0,0-3-16 0,1 1 0 16,0-1-144-16,2-1-16 0,2 1-16 0,2 0 0 15,0 4 352-15,-3-3 80 0,4 1 16 0,-1 0 0 16,2 2 208-16,2 1 64 0,3 0 0 0,-2 0 0 15,2-4-256-15,1 0-64 0,3 1 0 0,0-4 0 16,4-1-368-16,-1-5-80 0,-2 1 0 0,6-2-128 16,-3-4 144-16,5 1-144 0,2 2 0 0,1 0 144 0,6 1-144 15,0 3 160-15,0-1-160 0,1 5 160 0,-1 3-32 16,-2 3 0-16,-2 2 0 0,-3 4 0 0,-1 2 16 0,-2 0 0 16,2 2 0-16,-5 3 0 0,1 2-16 0,-2 0 0 15,-5 4 0-15,-1 4 0 0,-5 5-128 0,-3 2 128 0,-6 7-128 16,-5 9 128-16,-6 5-128 0,-4 10 0 0,-4 0 0 15,-4 8 128-15,-3 5-128 0,-4 3 0 16,-4 2 0-16,-3 5-176 0,-1 6 176 0,-4-1 0 0,5-2 0 16,0-1 0-16,2-5 0 0,3-2 0 0,4-3 0 0,0 2-128 15,-2-5 128-15,4-2 0 16,3-9 0-16,3-1 128 0,4-4-128 0,0-6 0 16,4-6 0-16,1-8 0 0,2-5 0 0,3-9 0 0,1-4 128 0,7-11-128 15,0 0 0-15,0 0 0 0,0 0 0 16,0 0 0-16,-7-11 0 0,3-4-128 0,1-6 128 0,6-3-24576 15</inkml:trace>
  <inkml:trace contextRef="#ctx0" brushRef="#br0" timeOffset="10595.34">7809 6801 6959 0,'0'0'624'0,"-4"7"-496"0,4-7-128 0,-7 7 0 0,7-7 6736 0,0 0 1328 0,0 0 272 0,0 0 48 15,0 0-5408-15,-4-4-1088 0,4 4-224 0,-3-7-32 16,0-3-368-16,3-1-80 0,6-3-16 0,1-1 0 16,1-2-256-16,6 2-48 0,-3-2-16 0,6 2 0 15,1-5-224-15,3 2-48 0,4 3-16 0,0-2 0 16,3 5-160-16,1 2-16 0,0 3-16 0,-1 7 0 15,0 0-176-15,-3 7-48 0,0 4 0 0,-5 6 0 16,-1 1-16-16,-3 1 0 0,-2 5 0 0,-7-2 0 0,0 3-128 16,-7 3 0-16,-5 2-192 0,-1 0 192 0,-4-2-256 15,-4 1 80-15,-2-4 16 0,-4 1 0 0,-4-1 160 0,2-2-128 16,-4 0 128-16,1 0-128 0,3 1 128 0,-3 0 0 16,4 1 0-16,3-3-128 0,-2 2 128 0,5-3 0 0,4 4-144 15,1 0 144-15,2 0 0 0,2 3 0 16,2-2 0-16,7 2 128 0,1 0 64 0,3-3 16 15,4-4 0-15,3-1 0 0,4-4-32 0,3 0-16 16,7-5 0-16,15 1 0 0,0-5 0 0,-13-7 0 16,0-5 0-16,2-4 0 0,2-3-160 0,-2-1 0 15,-1-3 0-15,-2 0 0 0,-4-2-176 0,0 1-64 16,-1 1-16-16</inkml:trace>
  <inkml:trace contextRef="#ctx0" brushRef="#br0" timeOffset="11105.18">8767 7285 38351 0,'11'22'1696'0,"-7"-8"352"0,3 3-1632 0,0 5-416 15,0 1 0-15,0 4 0 0,0 1 1520 0,-3 0 208 0,0 1 64 0,-1 1 0 16,0-2-976-16,-3-3-192 0,0 0-48 0,-3-4 0 0,0-6-384 0,-1-2-192 16,-3-5 160-16,-1-5-160 15,-2-6 0-15,-1-7-192 0,0-2 16 0,-2-7-13696 16,-1-4-2736-16</inkml:trace>
  <inkml:trace contextRef="#ctx0" brushRef="#br0" timeOffset="11493.05">9069 6548 29135 0,'-3'18'1280'0,"-1"-10"288"0,1 5-1248 0,-1 2-320 15,1 2 0-15,-1 4 0 0,-1 5 2352 0,1 3 400 0,-1 5 96 0,3 2 16 16,0 0-1504-16,-1 3-288 0,6-2-64 0,-3-3-16 15,4-2-400-15,1-4-80 0,2-3 0 0,2-4-16 16,0-3 64-16,5-6 16 0,0-5 0 0,-1-7 0 16,6-3-64-16,1-4-16 0,3-4 0 0,0-3 0 15,4-4-352-15,-2 0-144 0,3-3 128 0,-3 2-128 16,-1-1 0-16,1 1 0 0,1 1 0 0,2 0-21648 16</inkml:trace>
  <inkml:trace contextRef="#ctx0" brushRef="#br0" timeOffset="11810.88">9465 6330 33279 0,'4'25'1472'0,"-4"-9"320"0,2 2-1440 15,-1 5-352-15,3 5 0 0,-2 6 0 0,3 2 2752 0,-1 6 496 16,-1 4 80-16,1 3 32 0,1 5-1344 0,0 0-272 16,4 6-48-16,-3 0-16 0,4 4-784 0,-1-2-144 15,0 2-48-15,-2-3 0 0,-2 2-352 0,1-2-80 16,-1-1-16-16,-1-3 0 0,1-4-256 0,0-3 128 0,-1-6-128 0,1-8 0 15,0-6 0-15,-3-4-352 0,4-11 48 0,1-11-23888 16</inkml:trace>
  <inkml:trace contextRef="#ctx0" brushRef="#br0" timeOffset="14245.06">8492 8825 15599 0,'6'11'688'0,"-4"-4"144"0,3 0-656 0,0 0-176 0,-1 0 0 0,-4-7 0 0,7 3 6304 0,-7-3 1232 15,0 0 240-15,0 0 48 0,0 0-5648 0,0 0-1152 16,0 0-208-16,-9-7-48 0,-3-6-768 0,-3 1 0 15,-3-8 0-15,-3 1 0 0,-3-5 0 0,-2-1-192 16,-2-2 192-16,-15-10-208 0,4 3 208 0,0 4 0 0,0 0 0 0,-5 5 0 16,1 2 0-16,1 3 0 0,-1 6 0 0,6 2 0 15,3 6 0-15,6 5 0 0,6 4 0 16,4 6 0-16,4 5 304 0,4 6 96 0,6 6 32 16,5 3 0-16,5 4 576 0,2 3 112 0,9 3 32 0,1 4 0 15,7 6-528-15,4 1-112 0,4 0 0 0,4 6-16 16,2 1-192-16,2 4-48 0,0-2 0 0,-14-10 0 15,4 8-112-15,1 10-16 0,0 8-128 0,1 7 192 16,-1 5-192-16,0 3 0 0,0 4 0 0,-1-5 0 16,-2 0 0-16,-5-4 0 0,-2-6 0 0,-8-3 0 15,0-9 0-15,-5-7 0 0,-4-10 0 0,-1-8 0 16,-4-9-256-16,-4-11 48 0,-1-9 16 0,5-13 0 16,-5-32-1920-16,12-24-384 15</inkml:trace>
  <inkml:trace contextRef="#ctx0" brushRef="#br0" timeOffset="15007.14">8659 8693 9663 0,'0'0'864'0,"0"0"-688"0,5 7-176 0,-1 0 0 0,0 0 5248 0,1-1 1008 16,0 3 208-16,-5-9 32 0,2 7-3616 0,-2 1-704 15,0-1-160-15,0 3-32 0,0-3-1120 0,0-7-224 16,-5 7-64-16,1-3 0 0,4-4-320 0,-10 6-64 16,10-6 0-16,-7 4-16 0,7-4 336 0,-6 0 80 0,6 0 16 0,0 0 0 15,0 0-32-15,0 0-16 16,0 0 0-16,0 0 0 0,0 0 176 0,0 0 32 16,0 0 16-16,0 0 0 0,5-7-256 0,-3-3-48 15,4 2-16-15,0-3 0 0,0-2-320 0,1-2-144 16,2-3 128-16,1-2-128 0,1-2 0 0,3-1 0 0,0-4 0 0,1 1 0 15,3-1 0-15,0 0 128 16,0 1-128-16,2 3 0 0,-1 0 192 0,5 3-64 16,4 3 0-16,-3 6 0 0,1 0-128 0,5 4 0 15,-2 7 144-15,4 2-144 0,-4 5 192 0,-1 5-48 0,0 2 0 16,-3 6 0-16,-4 5-144 0,-3 2 160 0,-3 6-160 16,-5 6 160-16,-3 1-160 0,-3 9 0 0,-8 6 0 15,-7 10 0-15,-9 7-176 0,-2 8 176 0,-8 3-128 0,-2 4 128 16,-2 6 0-16,-3 6 0 0,1 1 0 0,1-1 0 15,3-3 0-15,3 1 0 0,5-4 0 0,-1 2 0 16,0-1 0-16,1-6 0 0,5-5 0 0,1-5 0 16,4-6 0-16,1-2 0 0,2-6 0 0,3-7 0 15,1-4 0-15,3-6 0 0,1-8 0 0,0-7 0 16,3-7 0-16,0-4 0 0,0-7 128 0,0-14-128 0,0 0 0 0,0 0-128 16,3-16 0-16,-3-7-15616 15,0-12-3104-15</inkml:trace>
  <inkml:trace contextRef="#ctx0" brushRef="#br0" timeOffset="20050.38">3971 12067 17039 0,'0'0'1520'15,"6"11"-1216"-15,-6-11-304 0,4 10 0 0,-4-10 6416 0,0 0 1232 16,3 11 240-16,-3-11 48 0,0 0-5216 0,0 0-1056 16,0 0-192-16,0 0-64 0,0 0-672 0,0 0-144 15,0 0-16-15,0 0-16 0,0 0-304 0,0 0-48 0,-7-13-16 0,0 5 0 16,3-3 64-16,-3 0 0 15,-3-2 0-15,0 1 0 0,5-5-128 0,-5-1-128 0,0 0 176 0,-2-6-176 16,-2-3 0-16,-3 1 0 0,2 0 0 0,1-2 0 16,-5-2 0-16,1 3 0 15,0-1 0-15,-1 5 0 0,1 0 128 0,2 3-128 0,2 3 0 16,0 6 0-16,0 1 0 0,3 5 0 0,11 5 0 0,-16-1 0 16,3-1 0-16,-1 4 0 0,14-2 0 15,-14 5 0-15,0 2 0 0,0-1 0 0,3 3 0 0,0 5 0 16,-3 0 0-16,3 4 0 0,-3 3 0 0,3 0 0 15,-2 4-176-15,1 2 16 0,-2 3 0 0,1 4 0 16,2 4 160-16,0 5-160 0,7 3 160 0,-2 4-160 16,6 1 160-16,3 8-192 0,7 0 192 0,-2 3-192 15,3 4 192-15,6 3 0 0,4 0 0 0,1 5 0 16,3 5 0-16,3-1 0 0,0 0 0 0,-2-3 0 0,-2-8 272 16,1-3-16-16,3-2 0 0,-6-5 0 0,1-3-32 15,-2-4-16-15,0-4 0 0,-5-4 0 0,2-8-16 0,1-6 0 16,-6-8 0-16,-1-8 0 0,2-3-192 0,-14-9 0 0,0 0 0 0,7-9-16560 31,-2-5-3312-31</inkml:trace>
  <inkml:trace contextRef="#ctx0" brushRef="#br0" timeOffset="20797.89">3960 11978 14159 0,'0'0'624'0,"0"0"144"0,0 0-624 0,0 0-144 0,0 0 0 0,0 0 0 0,0 0 6752 0,0 0 1312 16,0 0 272-16,0 0 48 0,0 0-5456 0,0 11-1104 15,-1 3-224-15,1-3-32 0,-3-1-640 0,3 1-128 16,0-11-32-16,-4 12 0 0,1 1-448 0,3-13-112 16,0 0-16-16,0 0 0 0,-4 11 128 0,4-11 0 15,0 0 16-15,0 0 0 0,0 0-144 0,0 0-16 16,0 0-16-16,0 0 0 0,0 0-160 0,0 0 160 15,0 0-160-15,4-11 160 0,-1 0-160 0,1 1 0 16,-1-1 0-16,4 0 128 0,-3 1-128 0,3-1 128 0,7-3-128 0,-2-1 128 16,5-5-128-16,1-1 0 15,3-3 144-15,0-2-144 0,5-5 144 0,5-4-144 0,1-6 192 16,-4-5-192-16,1-5 128 0,-2 1-128 0,3 3 0 0,-2 5 0 16,2 2 0-16,-5 8 128 0,-3 0-128 0,-1 8 0 15,0 6 128-15,-6 4-128 0,2 7 0 0,-3 5 0 16,0 7 224-16,-3 6-64 0,3 4-16 0,-3 12 0 15,-1 9-144-15,-6 10 192 0,-1 15-192 0,-6 10 192 16,-8 11-192-16,-3 5 0 0,-3 8 0 0,-4 4 0 16,-4 9 0-16,-1 2 0 0,-2 0 0 0,-4-2 0 15,2-2 0-15,0-3 128 0,1 0-128 0,-1-3 128 16,-2-10-128-16,0-12 0 0,1-7 0 0,2-6 0 0,0-2 0 16,2-6 0-16,2-5 0 0,3-8 0 0,0-10 0 15,1-6 0-15,3-8 0 0,4-6 0 0,3-9 0 0,1-5 0 16,1-10 0-16,7-3-176 0,2-3-144 15,2-10-16-15,7-1-16 0,9-5-16496 16,10-3-3312-16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18:46:15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2102 6640 15599 0,'0'0'688'0,"-11"8"144"0,1-1-656 0,-1 0-176 0,0 0 0 0,1 0 0 16,-1-3 6992-16,0 3 1376 0,1-3 272 0,-4 2 48 15,3-1-5760-15,1 2-1152 0,10-7-240 0,-8 7-32 0,8-7-592 0,-10 7-112 16,10-7-32-16,0 0 0 0,0 0-320 0,0 0-80 0,7 13-16 0,4-2 0 15,7-4-112-15,6 0-32 16,5 0 0-16,6 1 0 0,5-1-48 0,2 3-16 16,-3 5 0-16,4 3 0 0,-1 3-144 15,-3 2 128-15,-5 0-128 0,-4 2 128 0,-5-4-128 0,-2 4 0 16,-7-2 0-16,0-1 0 0,-6-2 0 0,-3 0 0 16,-3 4 0-16,-7 0 0 0,-1-1 0 0,-7 0 0 15,-1-1 0-15,-4 2-176 0,-5 1 176 0,-6 0-128 16,-1-3 128-16,-4 3-128 0,-2-1 128 0,-3 1 0 0,1 0-144 15,1 2 144-15,-1-1 0 0,4 1 0 16,4-2 0-16,3-2 0 0,7-2 0 0,0 4 0 0,1 1 0 16,6-4 0-16,0 2 0 0,8-5 0 0,3 2 0 15,3 0 0-15,8 0 0 0,3-6 0 0,4-1 0 16,4 0 128-16,6-6-128 0,4 2 0 0,3 0 144 0,-3 1-144 0,-3-3 0 16,-4 5 0-16,0-1 0 0,-4 2 0 15,-2 0 0-15,-8 0 0 0,-4 0 0 0,-5 0 0 16,-9 1 0-16,-6 4 0 0,-10 1 0 0,-9 4 0 31,-11 3-384-31,-3 1-160 0,-6-1-32 0,-2 3-16128 0,-3-1-3248 16</inkml:trace>
  <inkml:trace contextRef="#ctx0" brushRef="#br0" timeOffset="583.64">2839 7939 15599 0,'2'23'1392'0,"2"4"-1120"0,1-1-272 0,0-1 0 0,-3 5 7984 0,-2-1 1536 15,0 6 304-15,-2 0 64 0,-5 1-7168 0,-2 4-1440 16,-7 2-272-16,-5 0-64 0,-6 1-656 0,-1-3-128 16,-4 2-32-16,2-3 0 0,3-4-128 0,2-8-224 15,4-9 48-15,3-7-16048 16,7-6-3216-16</inkml:trace>
  <inkml:trace contextRef="#ctx0" brushRef="#br0" timeOffset="1374.64">3140 6932 8287 0,'0'0'736'0,"0"0"-592"15,0 0-144-15,-12-2 0 0,-1 2 4288 0,2 2 816 0,11-2 160 0,-11 0 48 16,11 0-1872-16,-11 5-368 0,-2-5-80 0,2 2-16 15,11-2-496-15,-11 4-112 0,11-4 0 0,-11 0-16 16,11 0-752-16,0 0-160 0,0 0-32 0,0 0 0 16,0 0-432-16,0 0-80 0,0 0-32 0,8-4 0 15,9-5-368-15,11-3-80 0,8-6-16 0,11-1 0 16,9-5-160-16,6 0-48 0,4 2 0 0,6 5 0 16,-7 2-192-16,-2 4 0 0,-9 4 128 0,-1 6-128 15,-7 6 0-15,-3 3 0 0,-6 6 128 0,-7 5-128 0,-5 1 0 0,-5 4 0 16,-3 3 128-16,-9 3-128 15,-2 2 0-15,-6 5 0 0,-7 3 0 0,-10 6 0 0,-5 3 0 0,-8 4 0 16,-5 4 0-16,-4 7 0 0,-4 0 0 16,-3 0 0-16,-4 0-144 0,1-2 144 0,3-8 0 15,6-4 0-15,1-5 0 0,7-6 0 0,7-10 0 0,4-4 0 16,7-4 0-16,5-7 0 0,9-14 0 0,0 0 0 16,12 4 0-16,1-4 0 0,10-8 0 0,12-2 0 15,4-4 0-15,8-1 0 0,9 1 192 0,1-4-64 16,4-2 0-16,-1 2-128 0,2 3 0 0,-2-2 0 0,-6 9 0 15,-4-2 0 1,-4 3-816-16,-4 4-272 0,-6 3-48 0,-14 3-16 16</inkml:trace>
  <inkml:trace contextRef="#ctx0" brushRef="#br0" timeOffset="4580.91">1989 9933 35535 0,'-4'14'1568'0,"0"-3"336"0,4 0-1520 0,0 0-384 16,0 2 0-16,0-13 0 0,1 8 3072 0,-1-8 528 0,0 0 112 0,0 13 32 16,0-2-2576-16,0-11-512 0,-1 11-96 0,1-11-32 15,0 11-384-15,0-11-144 0,0 0 0 0,-3 14 144 16,3-4-144-16,0-10 0 0,-3 11 0 0,3-11 0 15,-1 13 160-15,-2-4 0 0,3-9 0 0,0 14 0 0,0-4 240 0,0-10 48 16,0 0 16-16,-4 14 0 16,4-14-80-16,0 0-32 0,0 0 0 0,0 0 0 15,0 0-208-15,0 0-144 0,0 0 192 0,0 0-192 16,0 0 0-16,-12-3 0 0,3-4 0 0,2-7 0 16,0-4 0-16,3-4 0 0,-1-6-144 0,5-4 144 15,0 0 0-15,5-6 0 0,-4 1 0 0,5-2 0 0,2 0 0 16,2-3 0-16,-2-1 0 0,5-5 0 0,2 1 0 0,2 0 0 15,1-1 128-15,3 4-128 0,1 3 320 0,2 2-16 16,1 0 0-16,-3 3 0 0,3 4-80 0,0 4-16 16,3 3 0-16,-1 3 0 0,3 2-16 0,2 5-16 15,3 1 0-15,1 3 0 0,1-1-32 0,-2 3 0 16,1-1 0-16,0 2 0 0,3 3-144 0,0 3 128 16,-3 2-128-16,2 4 128 0,-2 1-128 0,0 6 192 15,1 1-192-15,0 3 192 0,-3 4-192 0,1 1 0 0,0 4 0 0,-2 1 0 16,-2 1 0-16,-2 6 0 0,-1 3 0 0,-2 3 0 15,2 1 0-15,0 1 0 0,-3 6 0 16,3-5 0-16,-3-2 0 0,0-3 0 16,0-3 0-16,0-3 0 0,-2-5 0 0,0-4 0 0,2-6 0 0,-4-3 0 0,2 0 0 15,2-5 0-15,-4-2 0 16,0-2 0-16,-3-4 0 0,0-2 0 0,0-1 0 16,-4 1 0-16,-4-4-128 0,-2 3 128 0,-8 4 0 0,0 0 0 15,0 0 0-15,-8-14-176 0,-2-2 176 0,-11 4-128 16,-7 1-48-16,-11 0 0 0,-8 1 0 0,-10 1 0 0,-12 2 32 0,-6 1 0 15,-10-1 0-15,-7 4 0 16,-8 1 144-16,-1 7-208 0,5 2 80 0,4 4 128 16,4 3-416-16,5-3 32 0,-3 0 16 0,11 3 0 15,4 3 368-15,11 1-144 0,6-3 144 0,8-1 0 16,4-3 0-16,9-1 0 0,2-3 0 0,9-4 144 16,3 1-144-16,7-4 0 0,12 0 0 0,0 0 0 0,0 0 0 0,-2-11 0 15,7 1 128-15,6-4-128 0,10-4 272 16,11-7-16-16,11-12-16 0,14-7 0 0,13-13-48 0,7-9-16 15,10-5 0-15,7-4 0 0,5-9-176 0,-3 2 128 0,2-2-128 16,-2 2 128-16,0 1-128 0,-1 6 0 16,-2 5 0-16,-8 8 0 0,-7 5 0 15,-3 11 0-15,-6 7 0 0,-5 4 0 0,-4 5 176 0,-3 5-48 0,-7 0-128 16,-4 6 192-16,-3 3-192 0,-4 5 0 16,-7 2 0-16,-4 4 0 0,-8 5 0 0,-3 3 144 15,-8 4-144-15,-3 6 128 0,-6 3-128 0,-8 5 0 16,-6 9 0-16,-14 6 0 0,-8 10 0 0,-12 14 0 15,-9 5 0-15,-14 12-176 0,-11 9 176 0,-9 6-128 16,-7 9 128-16,-5 2-128 0,-3 7 128 0,-1-1 0 16,0 1 0-16,3-3 0 0,11-3 0 0,8-3 0 0,6-5 0 0,5-7 0 15,3-5 0-15,0 4 0 0,6-3-176 0,8-2 176 16,3-5-272-16,8-8 32 0,4-6 16 0,9-12 0 31,6-8-544-31,12-10-96 0,5-11-32 0,10-23 0 16,17-2-2496-16,15-16-496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18:48:39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1785 7381 5407 0,'0'0'480'0,"0"0"-480"0,0 0 0 0,0 0 0 16,0 0 3472-16,0 0 608 0,0 0 112 0,-11 0 32 15,11 0-1824-15,-14 4-352 0,3 0-80 0,0 6-16 16,1-3 80-16,0 0 16 0,2 2 0 0,-2 3 0 0,2 3-160 0,1-1-32 16,0 2 0-16,0 3 0 15,3 1-192-15,1 3-64 0,3 0 0 0,0 5 0 0,-3-3-768 0,6 0-176 16,0 1-16-16,1 2-16 0,-1 3-208 0,1-5-32 15,0 2-16-15,3 0 0 0,0-6-32 0,0 2 0 16,-4 1 0-16,3-3 0 0,0 2-144 0,0-2-48 16,1-1 0-16,-6-3 0 0,5-2-144 0,-5 0 0 15,2-2 0-15,-3-2 0 0,0-12 128 0,0 11-128 16,0 0 128-16,0-11-128 0,-7 12 0 0,7-12 0 16,0 0 0-16,-7 9 0 0,7-9 0 0,0 0 0 15,0 0 0-15,-11-2 0 0,4-3 0 0,0-4 0 0,3 0 0 16,1-7 0-16,3-3 0 0,-4-3 0 15,1-8 0-15,3 0 0 0,-3-4 0 0,2-2 0 16,1-3-176-16,-3 0 176 0,-1 0 0 0,0 0 0 0,-2 0 0 0,5-4 0 16,-2-2 0-16,3 5 0 0,0-4 0 15,3 3 0-15,1 2 0 0,4-1 0 0,5 4 0 0,2 1 0 16,6 2 0-16,2 5 0 0,2 0 0 0,1 6 0 16,3 1 0-16,3 3 0 0,-2 4 0 0,2 0 0 15,3 3 0-15,-3 1 176 0,3 2-48 16,-5 2 0-16,1 2-128 0,-6 3 160 0,3 1-160 0,-6 4 160 15,-4-1-160-15,-1 2 128 0,-6 2-128 0,-4 3 128 16,-5-2-128-16,-4 5 160 0,-9 1-160 0,-6 1 160 16,-5 2-160-16,-3 1 0 0,-6 1 0 0,-2 5 0 15,-2 1 0-15,-1-1 0 0,1 1-144 0,0-1 144 0,1-3-176 16,5-1 176-16,3 1-160 0,3-4 160 16,1 0 0-16,5-2 0 0,6 0 0 0,4-1 0 15,3 0 0-15,8 2 160 0,3 0-160 0,2 4 192 0,3-1 176 0,6 4 32 16,0-2 16-16,3 1 0 0,4 6-144 0,0-3-16 15,1 0-16-15,1-4 0 0,6 1-64 0,-1-1-16 16,0-3 0-16,0-1 0 0,0-3-160 0,-3-3 0 16,-4-3 0-16,0-1 0 0,-1-1 0 0,-5-2 0 15,-2-2-128-15,-3-2 128 16,-1-2-640-16,-4-2-64 0,1-3-16 0,-6 0-15632 16,-1-6-3120-16</inkml:trace>
  <inkml:trace contextRef="#ctx0" brushRef="#br0" timeOffset="478.13">2587 7905 35535 0,'0'0'1568'0,"0"0"336"0,0 0-1520 0,4-10-384 0,3 2 0 0,-4-4 0 16,1-1 1088-16,-1-1 128 0,-3 0 48 0,-3 0 0 16,-1-1-144-16,-2 1-32 0,-1 1 0 0,-4 2 0 15,-3 3-160-15,-1-2-32 0,-2 3-16 0,-1 3 0 16,0 4-208-16,-4 0-32 0,-2 4-16 0,-3 2 0 0,2 2-208 0,0 2-32 16,2 1-16-16,4 0 0 15,1-4-368-15,7 3 0 0,1-2 0 0,10-8 0 0,0 11 0 0,0-11 192 16,12 6-64-16,6-2 0 0,5-4-128 0,5-4-160 15,3-2 160-15,1-2-208 0,1 1 208 0,1-3 0 16,-2 2-160-16,-3 1 160 0,2 0 0 0,-6 1-144 16,-3-1 144-16,-1 2 0 0,-4-1 0 0,-2 2 0 0,-1 0 160 15,-3 1-32-15,-1 0-128 0,-10 3 0 16,9-1 128-16,-9 1-128 0,0 0 144 0,0 0-144 16,0 0 192-16,6 7-192 0,-1 1 272 0,-4 3-48 15,-2 2-16-15,-1 2 0 0,-2 3 16 0,-1 6 0 16,0-2 0-16,-2 9 0 0,-2 1-224 0,3 0 0 0,-1 0 0 15,1-3 0-15,2-3 0 0,0-6-256 16,1-1 48-16,3-8 16 16,0-11-384-16,0 0-64 0,0 0 0 0,14-10-16 15,7-10-624-15,0-5-128 0,4-11-32 0,0-1-12448 0,5-3-2480 0</inkml:trace>
  <inkml:trace contextRef="#ctx0" brushRef="#br0" timeOffset="1096.66">2998 7756 10991 0,'0'0'976'0,"3"7"-784"0,1 0-192 0,-4-7 0 16,6 4 5616-16,-6-4 1072 0,0 0 224 0,7 10 32 15,-3 1-3616-15,-4-1-704 0,3 2-160 0,-3 5-32 16,-3-3-1008-16,-1 4-208 0,1-3-32 0,-4 4-16 16,3 0-704-16,-2-4-144 0,1 2-16 0,-1-4-16 15,2-1-288-15,4-12 128 0,0 0-128 0,0 0 0 0,0 0 0 0,0 0 0 16,0 0 0-16,-4-14-192 0,5-4 48 0,5-1 16 15,5-1 0-15,0-5 0 0,0 0 128 16,3 0 0-16,3 0 0 0,-3 1-128 0,1 2 128 16,2 1 144-16,2 3-16 0,-2 0-128 0,-2 5 128 0,2 5-128 15,-3 1 0-15,0 7 0 0,1 1 240 0,-4 5-16 0,1 2 0 16,-3 5 0-16,0 2 80 0,-2 3 16 16,-2 3 0-16,-3 0 0 0,0 4-64 0,1 0 0 15,-3 3 0-15,-3-2 0 0,-1 5-128 0,1-4-128 0,-1-1 144 16,-1-4-144-16,1-3 0 0,-1-4 0 0,1-3 0 15,4-12 0-15,0 0-192 0,0 0 192 16,0 0-192-16,0-9 192 0,0-7-256 0,4-5 48 16,1-4 16-16,0-5 0 0,3-2-16 0,-1 0 0 0,0-2 0 15,0 3 0-15,2 2 0 0,-2 3 0 0,2-1 0 16,-2 5 0-16,2-2 208 0,1 6 0 0,-3 3 0 16,1 1 0-16,2 4 0 0,1 4 0 0,1 4 128 0,1 2-128 15,1 1 256-15,3 5-16 0,1 2 0 0,-4 5 0 16,1-2 208-16,2 3 32 0,1 0 16 0,-4 1 0 15,0 0-144-15,-2 2-32 0,2-2 0 0,-1 2 0 0,-1-3-144 0,-1 0-48 16,-1-2 0-16,0 1 0 16,-3-2-128-16,-3-2 0 0,-4-9 0 0,7 8 0 15,-7-8 0-15,0 0 0 0,0 0 0 0,0 0 0 16,0 0 0-16,0 0 0 0,7-10-160 0,-3 0 160 0,-1 2 0 16,1-3 0-16,0 1 0 0,3 3 0 15,3 0 0-15,1 3 0 0,3-3 0 0,2 3 0 0,2 1 0 16,-2 3-144-16,3 3 144 0,-3 1 0 15,-3 4 0-15,-1 5 0 0,-1-1 0 0,-2 8 128 0,-2 2-128 0,-4 6 0 16,-3 0 0-16,-5 5 128 16,-2 4-640-1,-4 0-128-15,-1-3-32 0,-4 1-22928 0</inkml:trace>
  <inkml:trace contextRef="#ctx0" brushRef="#br0" timeOffset="2195.63">3061 7823 1311 0,'0'0'128'0,"0"0"-128"15,1 11 0-15,5-1 0 0,-6-10 7584 16,4 11 1504-16,-4-11 288 0,7 11 64 0,0-4-5312 0,0 1-1056 16,1 2-224-16,2-3-32 0,1 0-1472 0,0 0-272 15,2 1-64-15,-5-1-16 0,2-1-656 0,-10-6-128 16,7 11-16-16,-3 0-16 0,-4-11-176 0,0 0 192 15,0 0-192-15,3 10 192 0,-3-10-192 0,0 0-224 16,0 0 48-16,0 0 16 0,0 0 160 0,0 0-208 16,-14-3 80-16,7-4 128 0,0-2-128 0,3-4 128 15,1-1 0-15,0 0 0 0,3 0 0 0,0 0 0 0,3 0 0 0,0 3 0 16,1 0 240-16,-1 0 64 0,3 4 16 0,-6 7 0 16,6-7 256-16,1 0 48 15,3 1 16-15,-3 2 0 0,4 0-320 0,-1 0-64 0,-2 1-16 16,4-5 0-16,0-2-240 0,3-1 176 0,4-6-176 0,2 2 160 15,-1-6-160-15,6 0 0 0,-1-1 0 0,2-3 0 16,6-2 0-16,-4 5-144 0,-1 1 144 16,-2 6 0-16,2 1 0 0,0 7 0 0,-3 2 0 0,0 5 144 15,0 2-144-15,-2 8 128 0,0 1-128 0,0 5 128 0,0 4 64 16,-5 4 16-16,0 1 0 0,-1 4 0 16,1 2-64-16,-5 2-16 0,-1-1 0 0,-3 3 0 15,1-1 0-15,-6-1 0 0,-1-4 0 0,-2 0 0 16,-2-1-128-16,-4-5 0 0,0-7 0 0,-2-2 0 0,7-14 0 15,0 0-144-15,0 0 144 0,-11-16 0 16,2-11-1968-16,6-8-272 0</inkml:trace>
  <inkml:trace contextRef="#ctx0" brushRef="#br0" timeOffset="2904.93">4746 7720 29135 0,'0'0'1280'0,"0"0"288"0,-7-13-1248 0,0 2-320 0,0 3 0 0,-7-2 0 0,-1 3 1792 0,-2 3 320 0,-1 0 48 0,-5 1 16 16,-4-1-608-16,-1 4-112 15,-1 0-32-15,-2 4 0 0,-1-1-720 0,3 1-128 16,0 0-48-16,1 6 0 0,0 4-288 0,1 0-64 16,1 4-16-16,4 1 0 15,-1 6 320-15,2 6 64 0,3 1 16 0,0 0 0 0,6 0-256 0,3 0-48 0,4-5-16 16,3-4 0-16,5-2-240 0,5-7 128 15,4-3-128-15,2-4 0 0,4-5 0 0,3-2 0 16,6-4 0-16,3-6 0 0,5-5 0 0,4-4-192 16,4-4 16-16,3-2 0 0,0-5-16 0,-3-2 0 15,-3-4 0-15,-2 0 0 0,-6-2 192 0,-7-1 0 0,-7-4 0 16,-2-3 0-16,-7-1 0 0,-4-2 0 0,-3-1 0 16,-4-1 0-16,-3-2 0 0,1 3-160 0,-3 3 160 0,-2 5-208 15,-1 7 208-15,1 6 0 0,0 4 0 0,0 7 0 16,2 4 0-16,0 4 0 0,7 10 144 0,0 0-144 15,-7 10 656-15,3 4 48 0,-1 8 0 0,-1 9 0 16,3 2-64-16,-1 9 0 0,-1 5 0 0,0 4 0 16,1 0-464-16,-1 1-176 0,3 1 0 0,-2 0 144 15,3-3-144-15,-1-3 0 0,2-2 0 0,0-6 0 32,0-2-496-32,2-2-128 0,0-5-16 0,3-7-16 15,0-5-1232-15,2-6-240 0,0-6-48 0,-7-6-16 0,13-4-1280 0,1-7-256 16,4-7-48-16</inkml:trace>
  <inkml:trace contextRef="#ctx0" brushRef="#br0" timeOffset="3180.12">4978 7607 34207 0,'18'4'1520'0,"-7"-1"304"0,-3 0-1456 0,5-2-368 0,-2 0 0 0,-3 4 0 0,-8-5 2096 0,10 4 336 16,-10-4 80-16,0 0 16 0,4 10-976 0,2 2-192 16,-6 1-32-16,0 1-16 0,-6 1-800 0,2 2-144 15,0 1-48-15,1 0 0 0,-1 0-192 0,4-4-128 0,-3 0 128 16,6 0-128-16,1 1 144 0,3-4-144 15,3 0 192-15,2 2-192 0,5-2 160 0,1 0-160 16,3 0 128-16,2 1-128 0,0-3 0 0,-2-2-256 0,4 0 48 0,-2-5 0 31,-3-4-192-31,-1-2-48 0,-1-1 0 0,-7-4 0 0,0-5 288 16,-4-1 160-16,-1-5-192 0,-5-2 192 0,-1-3-144 0,-4-3 144 16,0 0 0-16,-6-1-144 0,-4-3-80 0,-1 4-16 0,-6 3 0 15,-2 4 0-15,-2 3 240 0,-1 7 0 16,-1 7 192-16,-1 4-192 15,1 7-1152-15,0 7-352 0,3 1-64 0</inkml:trace>
  <inkml:trace contextRef="#ctx0" brushRef="#br0" timeOffset="3694.44">5538 7667 4079 0,'3'25'368'0,"-2"-4"-368"0,2 1 0 0,-3 6 0 0,0-3 8176 0,-3 3 1552 0,2 0 320 0,-5-2 64 16,5-1-7312-16,-2-1-1472 15,-1-6-304-15,1-4-48 0,3-14-464 0,-3 11-80 16,3-11-32-16,0 0 0 16,0 0-272-16,0 0-128 0,0 0 128 0,-4-11-128 0,1-3 0 0,3-4 0 15,3-3 0-15,1-2 0 0,3-4 0 0,3-1 0 16,0-1 0-16,2 1 0 0,2-1 128 0,0 1-128 15,3 3 128-15,-2 0-128 0,-1 1 176 0,4 4-48 16,-1 4-128-16,1 2 192 0,-2 5-192 0,0 2 176 16,0 7-176-16,-2 2 160 0,0 3 64 0,-3 1 16 15,-2 4 0-15,-2 4 0 0,0-3-240 0,-2 6 128 16,2-2-128-16,-7 6 0 0,0-3 0 0,-3 0 0 0,-1 0 0 16,-3-1 0-16,-5-6 0 0,5-1 0 0,7-10 0 0,-12 5 0 15,12-5 0-15,0 0 0 0,-8-5-192 0,1-2 192 16,4-6-192-16,3-2 192 0,3-3-192 15,1-4 192-15,3 1 0 0,3 1 0 0,1 5 0 0,3-1 0 16,0 4 176-16,0 4 144 0,1 1 16 16,-1 4 16-16,4 1 192 0,-4 7 32 0,0-1 16 15,0 6 0-15,1-3-112 0,2 4-32 0,1 3 0 0,-4-2 0 16,4 5-224-16,-4 0-48 0,-2 2-16 0,1 2 0 16,-2 0-160-16,0 1 0 0,-4 2 144 0,0 1-144 0,-4 4 128 15,-3 2-128-15,0 0 160 0,-3-1-160 16,-1 0 0-16,-3-5 0 0,2-7 0 0,-1-2 0 15,6-16-736 1,0 0-144-16,0 0-16 0,0-16-21680 0</inkml:trace>
  <inkml:trace contextRef="#ctx0" brushRef="#br0" timeOffset="26749.15">1674 8789 24015 0,'0'0'2128'0,"0"0"-1696"0,0 0-432 0,1 8 0 15,-1-8 5328-15,0 11 992 0,3 2 192 0,-3-2 32 16,0 3-4000-16,0 0-816 0,0 4-144 0,0 0-48 16,0 4-640-16,-3 5-128 0,3 4-16 0,-1 2-16 15,-2 7-320-15,0 2-64 0,2 6-16 0,-2 5 0 16,-1 4-208-16,-2 3-128 0,2 4 128 0,0 1-128 15,1 2 0-15,2-3 0 0,-2 0 0 0,3 1 0 16,0-7 0-16,0-2 0 0,3-9 0 0,-3-2 0 16,0-9 0-16,0-8-240 0,0-3 64 0,0-10 16 15,0-4-784 1,0-11-144-16,0 0-48 0,1-12 0 0,2-5-2672 16,-2-8-544-16</inkml:trace>
  <inkml:trace contextRef="#ctx0" brushRef="#br0" timeOffset="27153.82">2291 8764 27695 0,'17'12'2464'0,"-4"1"-1968"0,1 1-496 0,0 1 0 0,-5 2 5376 0,-2 1 960 16,-3 1 208-16,-2 1 48 0,-4-5-4560 0,-9 6-912 0,-7 0-176 0,-5 1-48 15,-7 3-640-15,-9 3-128 0,-7 2-128 0,-3 2 192 16,-2 2-192-16,-2 0 0 0,-3-2 0 0,-1-1 0 16,-2-3 0-16,-1-3 0 0,3 0 0 0,3-4 0 15,1-2 0-15,7 1 0 0,4-2 0 0,6 0 0 16,7-6 0-16,4 1 0 0,4-6 0 0,7 0 0 16,14-7 160-16,0 0-160 0,-3 11 192 0,8-1-192 15,7 1 272-15,6 2-48 0,7 3-16 0,5 1 0 16,8 2 80-16,4 5 16 0,5-2 0 0,6 6 0 15,3-1-80-15,1 1-16 0,0 0 0 0,-4-6 0 16,2-1-208-16,-9 0 144 0,-3 0-144 0,-7-3 128 16,-4 3-128-16,-4-2 0 0,-3 5 144 0,-8-2-144 15,-2 2 0-15,-5 1 0 0,-2 0 0 0,-5-3 0 16,-3 2-144-16,-5-5-112 0,-4 1 0 0,-2-2-16 16,-3 0-784-1,0-8-160-15,0-4-16 0</inkml:trace>
  <inkml:trace contextRef="#ctx0" brushRef="#br0" timeOffset="27535.31">2871 9114 4079 0,'0'0'176'0,"0"0"48"0,-2 11-224 0,2 0 0 0,0 1 0 0,2 0 0 16,4-1 10944-16,-1 3 2160 0,2 0 416 0,0-3 96 15,-1-3-10256-15,4-1-2048 0,1 0-416 0,3-1-64 16,3-6-560-16,1-3-96 0,0-4-32 0,3 0 0 0,4-2-144 0,-4 0 0 16,1-5 0-16,0 3 0 15,2-6-640-15,-6 4-192 0,-1 4-64 0,-2 0-23360 0</inkml:trace>
  <inkml:trace contextRef="#ctx0" brushRef="#br0" timeOffset="27733.34">2519 9791 49871 0,'0'0'2208'0,"-7"14"464"0,4-4-2144 16,3-10-528-16,0 0 0 0,0 0 0 0,14 4 1344 0,4-7 144 15,10-1 48-15,8-7 0 0,6-6-1024 0,5 2-192 16,6-4-32-16,0 6-16 0,-1 0-144 0,-3 5-128 0,-3 3 144 0,-7 3-144 16,-6 2 0-16,-2 4 0 0,-6 3 0 0,-3 3-16720 15,-4-2-3408-15</inkml:trace>
  <inkml:trace contextRef="#ctx0" brushRef="#br0" timeOffset="28059.17">3595 8928 32943 0,'0'0'1456'0,"-2"11"304"0,2 0-1408 0,-1 2-352 0,-3 1 0 0,1 1 0 15,-1 3 3920-15,-2 3 720 0,-1 4 144 0,-1 0 16 0,-2 5-3232 0,-1 5-656 16,0-1-128-16,-3 3-16 0,3 2-416 0,0 0-80 16,-2 0-16-16,5-6 0 0,1-2 64 0,0-2 16 0,4-7 0 0,2-3 0 15,1-7-112-15,0-12-32 16,0 0 0-16,8 3 0 0,5-6-64 0,5-8 0 16,4-6-128-16,3-5 192 0,6-6-192 0,2-3 0 15,-1 2 0-15,0 1 0 0,3 3 0 16,-3 3 0-16,0 1 0 0,-2 6 0 15,2 2-1152-15,-3 2-208 0,2 3-48 0</inkml:trace>
  <inkml:trace contextRef="#ctx0" brushRef="#br0" timeOffset="28295.62">3849 8603 36287 0,'0'32'3216'0,"0"-4"-2576"0,0 9-512 0,0 3-128 16,0 6 3776-16,-5 7 704 0,3 6 160 0,-5 5 32 15,0 5-3056-15,-2 5-592 0,2 6-128 0,-2 2-32 16,-1 6-416-16,-1-1-96 0,2 1-16 0,0-3 0 16,-3-2-336-16,1-1 144 0,-3-1-144 0,0 1 0 0,0-3 160 15,3-3-160-15,4-7 128 0,0-10-128 16,3-13-320-16,1-11-160 15,3-15-32-15</inkml:trace>
  <inkml:trace contextRef="#ctx0" brushRef="#br0" timeOffset="100341.81">1948 10474 36575 0,'0'0'1616'0,"0"0"336"0,0 0-1568 16,12 1-384-16,-1 2 0 0,-4 4 0 0,-7-7 1728 0,10 8 272 15,-2 2 48-15,-1 0 16 0,0-2-448 0,0 2-80 16,-7-10-32-16,3 11 0 0,2 3-400 0,1-3-80 16,-5 3 0-16,2 1-16 0,0 5-464 0,-2 4-96 0,2 4 0 0,-6 6-16 15,2 3-240-15,-2 4-64 0,-1 0 0 0,0 8 0 16,4 5 0-16,-3 6-128 0,0 4 192 0,-1 4-64 16,0 3-128-16,1-2 160 0,3-2-160 15,0-3 160-15,3 0-160 0,-2 1 0 0,2 5 144 0,0-2-144 16,-3-1 0-16,-3-3 0 0,-1-7 0 0,1-6 0 15,-1-10 0-15,1-4 0 0,-1-9 0 0,-3-5-192 32,3-6-192-32,-3-3-64 0,7-14 0 0,0 0 0 15,0 0-992-15,-10-7-208 0,1-7-32 0</inkml:trace>
  <inkml:trace contextRef="#ctx0" brushRef="#br0" timeOffset="102090.71">2715 10333 12383 0,'0'0'1088'0,"0"0"-864"0,0 0-224 0,-3 14 0 16,2 3 5072-16,1-3 976 0,-3 1 192 0,0 2 32 15,2 1-3520-15,-2 1-704 0,-1 1-128 0,-3-1-48 16,2 2-432-16,-1 3-96 0,-4-3 0 0,-1 1-16 0,0-1-784 0,-3 4-160 16,-4 0-16-16,-3 2-16 0,3 1-352 0,-7 1 128 15,-3 3-128-15,-7 0 0 0,2-1 0 0,-7 2 0 16,1 5 0-16,0-2 0 0,5 3 0 0,0-4 0 16,2 1 0-16,4-4 0 0,4 0 0 0,2 0 144 15,4 0-144-15,0-4 160 0,1-1-160 0,6-4 128 16,0-2-128-16,0-3 128 0,4-2-128 0,0-2 160 15,7-14-160-15,0 0 160 0,0 0-160 0,0 0 0 0,0 0-160 0,11 0 160 32,3-5-2480-32,4-4-400 0,10-9-64 0,8 2-32 15</inkml:trace>
  <inkml:trace contextRef="#ctx0" brushRef="#br0" timeOffset="103179.25">2166 11162 25167 0,'0'0'1104'16,"0"0"240"-16,0 0-1072 0,-3 11-272 0,3-11 0 0,0 12 0 0,0 0 2256 0,0-12 400 15,-3 11 80-15,3-11 16 0,0 11-720 0,0-11-144 0,0 0-32 0,3 10 0 16,-3-10-336-16,0 0-80 0,0 0-16 0,0 0 0 15,0 0-672-15,0 0-144 0,0 0-32 0,0 0 0 16,7 7-288-16,-7-7-64 0,0 0-16 0,0 0 0 16,11 4-208-16,-11-4 144 0,10 2-144 0,-10-2 128 0,0 0-128 0,11 5 192 15,-11-5-192-15,0 0 192 16,9 5-192-16,-9-5 160 0,12 4-160 0,-5 0 160 16,-7-4-32-16,11 5 0 0,0 0 0 0,1-3 0 0,0 0 176 0,3-1 16 15,-1-1 16-15,4 0 0 16,-1 0-144-16,1-1-16 0,5-1-16 0,-2 4 0 15,-1-4-160-15,3 2 160 0,-1 0-160 0,-1 0 160 0,3 0-160 0,-6 3 0 16,0 1 0-16,-1 3 0 16,1-2 160-16,-3 3-160 0,-1 4 192 0,0 1-192 15,-3 2 256-15,-1 2-64 0,-3 3-16 0,1-2 0 0,-1 3-48 16,-4 1 0-16,1 2 0 0,-1-1 0 0,1 1-128 16,-4 4 128-16,0-3-128 0,0 0 128 0,0 0-128 0,-4-3 0 15,1 2 0-15,-1-3 0 0,1-1 0 0,-4-1 0 16,3-1 0-16,-3-3 0 15,3-1-832-15,-2-4-160 0,6-10-32 0</inkml:trace>
  <inkml:trace contextRef="#ctx0" brushRef="#br0" timeOffset="104556.98">3242 11434 45951 0,'0'0'2048'0,"11"3"400"0,0-3-1952 0,5-3-496 0,3-1 0 0,4 0 0 15,2-6 560-15,4 2 16 0,6-5 0 0,4 1 0 0,3-1-576 0,1-1 0 16,3-3 0-16,0 2-14176 15,1 2-2864-15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3-01-23T18:52:14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4362 11201 0,'0'0'0,"0"0"0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19:01:20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1891 9876 15599 0,'0'0'1392'0,"-9"10"-1120"0,-1-2-272 0,10-8 0 0,-7 10 6624 0,7-10 1264 15,0 0 256-15,0 0 48 0,-6 8-5392 0,6-8-1088 0,0 0-224 16,0 0-32-16,0 0-576 0,0 0-112 16,0 0-32-16,0 0 0 0,0 0-352 0,7-3-80 15,6-1-16-15,4 0 0 0,1 0-48 0,4-3-16 16,6-3 0-16,0 2 0 0,1 1-224 0,2-3 0 0,-2 6 0 0,3-3 0 15,3 3 128-15,-3 1-128 16,4 3 0-16,-4-3 144 16,-5 2-624-16,-1 1-128 0,-6 0-32 0,-4 0-15296 15,-4 0-3056-15</inkml:trace>
  <inkml:trace contextRef="#ctx0" brushRef="#br0" timeOffset="1447.86">2979 10215 29487 0,'0'0'2624'0,"0"0"-2112"16,0 0-512-16,0 0 0 0,0 0 2672 0,0 0 416 0,0 0 96 0,-11 4 16 15,11-4-1936-15,-10 5-384 0,10-5-80 0,-17 5-16 16,2-5-400-16,-1-3-96 0,2 0-16 0,0 2 0 16,1-2-144-16,-1 1-128 0,0-3 192 0,3-1-192 15,-1 1 0-15,1 0 0 0,1-2 0 0,3 1-192 16,7 6 192-16,-6-7 0 0,6 7 192 0,0 0-192 16,0 0 128-16,0-9-128 0,0 9 0 0,4-10 0 15,3 6 320-15,2-1 0 0,0 1 0 0,1 1 0 16,-1 1-96-16,5 0-16 0,2 0 0 0,-1 2 0 15,2 2-208-15,-6 0 128 0,3 5-128 0,-5-3 0 16,0 1 0-16,-9-5 128 0,7 9-128 0,-7-9 0 0,4 10 240 0,-4-10 0 16,-1 13 0-16,-6-4 0 0,7-9-240 0,-14 9 0 15,-3-4 0-15,-1 0 0 0,0-3-128 16,0 0 128-16,2-4 0 0,0 0 0 0,2-3-256 0,2-2 64 16,1 0 16-16,4-4 0 0,3-1 176 0,8-4-208 0,3-2 80 0,4 0 128 15,10-3-240-15,2-1 80 16,5 2 16-16,1 2-20560 0</inkml:trace>
  <inkml:trace contextRef="#ctx0" brushRef="#br0" timeOffset="2057.02">3549 8999 34207 0,'0'0'1520'0,"0"0"304"15,0 0-1456-15,0 0-368 0,0 0 0 0,-6-10 0 0,6 10 1872 0,0 0 304 16,0 0 64-16,0 0 16 0,0 0-96 0,-8 14-32 0,1 3 0 0,0 5 0 15,0 6-880-15,4 4-176 0,2 5-48 0,-2 2 0 16,3 7-432-16,0 5-80 0,3 5-32 0,-2 8 0 16,5 0-192-16,-2 7-32 0,-1-2-16 0,1 0 0 15,-1 0-64-15,1-1-16 0,-1-1 0 0,1-3 0 16,-3-3-160-16,2-1 0 0,0-10 144 16,1-7-144-16,-1-8 0 0,1-8 0 0,3-10 0 0,0-15-128 15,4-10-640 1,7-21-128-16,6-21-32 0</inkml:trace>
  <inkml:trace contextRef="#ctx0" brushRef="#br0" timeOffset="5254.34">1896 6822 4079 0,'-14'-7'176'0,"2"3"48"0,-2-1-224 0,1 3 0 0,-3-2 0 0,-1 1 0 0,2 0 7968 0,-2 1 1552 15,2 0 304-15,1-1 64 0,-3 2-6272 0,3 1-1248 16,3-3-256-16,11 3-64 0,0 0-880 0,-11 0-176 0,11 0-32 0,0 0-16 15,0 0-320-15,0 0-64 0,0 0-16 0,0 0 0 16,14 0-208-16,7 0-32 16,8-4-16-16,3 1 0 0,3-1-288 0,6 1 160 0,0 2-160 15,3 1 128-15,2 4-128 0,-3 0 128 16,-1 3-128-16,-6 2 128 0,-3 5-128 0,-5 2 128 16,-4 5-128-16,-6-1 128 0,-4 3-128 0,-8 0 0 0,-4 2 144 15,-4 3-144-15,-7-1 0 0,-2 0-128 0,-7-1 0 0,-3 0 0 16,-4-4-96-16,-3-1-16 0,-1-3 0 0,-3-1 0 15,1-2-96-15,2-1-32 0,0 0 0 0,1-3 0 16,0-3 64-16,5-1 16 0,3-1 0 0,1-2 0 0,6-1 288 16,1 1 0-16,12-4 0 0,0 0 0 15,0 0 0-15,0 0 0 0,14 4 0 0,6 2 0 16,4-1 0-16,3 1 0 0,7-2 176 0,2 3-176 16,6 0 256-16,1 0-64 0,7 0-16 0,2 4 0 0,-2 3-176 15,-4 1 128-15,-3 2-128 0,-6 1 128 16,-8 3-128-16,-5-1 0 0,-11 3 0 0,-8 0 128 0,-10 0 0 0,-8 2 0 15,-13 0 0-15,-8 3 0 0,-14 3-272 16,-9 0-64-16,-3 1-16 0,-7-3 0 16,2 2-160-16,-2-2-48 0,3-4 0 15,-3-1 0-15,1-2-2720 0,6-1-560 16</inkml:trace>
  <inkml:trace contextRef="#ctx0" brushRef="#br0" timeOffset="5709.64">2765 7653 6959 0,'0'17'624'0,"-2"5"-496"16,0-1-128-16,-1 4 0 0,-1-3 8096 0,-3 6 1600 16,-2 0 320-16,-3 0 64 0,1 1-6880 0,-3 0-1392 15,-2 1-272-15,0-2-48 0,-2-3-928 0,0-2-192 16,0-7-48-16,1 0 0 15,-1-4-960-15,0-8-208 0,4-4-48 0,14 0 0 0</inkml:trace>
  <inkml:trace contextRef="#ctx0" brushRef="#br0" timeOffset="6445.96">3239 6971 9663 0,'0'0'864'0,"0"0"-688"0,-11 9-176 0,11-9 0 15,0 0 5488-15,0 0 1056 0,0 0 224 0,0 0 32 16,0 0-3472-16,0 0-704 0,0 0-144 0,0-11-32 15,7-1-1232-15,4 0-240 0,10-1-48 0,4-1-16 16,5 0-304-16,9 3-64 0,2-3-16 0,7 3 0 0,5 0-288 0,-3 1-64 16,3 1-16-16,-3 0 0 15,0 4-160-15,-4 3 192 0,-2-1-192 0,-5 6 192 16,-3 4-16-16,-1 4 0 0,-3 1 0 0,-4 1 0 16,-6 1-32-16,-7 2 0 0,-2 0 0 0,-9 0 0 15,-4 2-144-15,-7 3 0 0,-4 2 0 0,-7 4-176 16,-10 1 176-16,-4 2 0 0,-7 3 0 0,-2 3 0 15,2-3-192-15,-2 5 64 0,-3 1 0 0,1 0 0 16,4-1 128-16,0-4-208 0,4 1 80 0,3-7 128 0,6-3 0 16,2-3 240-16,6-5-16 0,4 1 0 0,5-4 336 0,7 4 64 15,2-2 16-15,7 0 0 0,7-3-64 0,5 0-16 16,6-5 0-16,3 2 0 0,7 1-336 0,1-4-64 0,3 0-16 16,3-4 0-16,5-2-144 0,-1-1 0 15,5-3 0-15,2-1 0 16,1 0-1648-16,-4-3-352 0,17-2-80 15,-28 0-20176-15</inkml:trace>
  <inkml:trace contextRef="#ctx0" brushRef="#br0" timeOffset="24681.28">2206 12387 37551 0,'0'0'1664'0,"-7"9"336"0,7-9-1600 0,-4 12-400 16,4-12 0-16,-3 13 0 0,3-2 2512 0,0-11 432 0,6 13 64 0,1-6 32 16,4-1-1504-16,3 0-320 0,4 0-48 0,9-6-16 15,6-3-736-15,5 0-160 0,4-3-16 0,4 0-16 16,0-7-224-16,0 0 0 0,-2 1 0 0,5-2 0 0,-3-1-128 0,0 3 128 16,1 3 0-16,-5 2 0 31,1 3-960-31,-4-3-96 0,-2 2-16 0</inkml:trace>
  <inkml:trace contextRef="#ctx0" brushRef="#br0" timeOffset="25272.79">3549 12504 20959 0,'-7'23'1856'0,"1"-9"-1472"0,5 0-384 0,-3 0 0 0,1 1 4656 0,0-4 848 16,3-11 192-16,-1 14 16 0,1-4-4480 0,0-10-896 15,-3 11-176-15,3-11-32 0,0 0-128 0,0 0 128 0,0 0-128 0,0 0 128 16,0 0-128-16,0 0-192 16,0 0 64-16,0 0 0 0,0 0-64 0,0 0-16 15,0 0 0-15,0 0 0 16,0 0-1056-16,0 0-208 0,0 0-32 0,7-7-16 0</inkml:trace>
  <inkml:trace contextRef="#ctx0" brushRef="#br0" timeOffset="25800.62">4247 11593 45951 0,'0'18'2048'0,"-3"-4"400"0,-1-3-1952 15,1 3-496-15,1 4 0 0,2 3 0 0,0 1 1072 0,0 8 112 0,0 0 32 0,2 7 0 16,1 6-448-16,-3 6-64 0,0-2-32 0,-3 6 0 16,1 3-288-16,0 1-64 0,-3 1-16 0,1 2 0 15,-1-4-80-15,-2 1-16 0,3-2 0 0,-3-2 0 16,2-7-208-16,-1-3 0 0,1-4 0 0,0-6 0 31,1-1-368-31,1-4-112 0,3-7-32 0,-2-10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19:01:58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2626 6762 9663 0,'0'0'864'0,"0"0"-688"0,0 0-176 0,0 0 0 16,1-7 4416-16,-1 7 864 0,6-4 160 0,-6 4 48 15,1-10-2352-15,-1 3-448 0,0 0-112 0,-4-1-16 16,0 0-896-16,-6 1-176 0,2 1-32 0,-6 2-16 16,0 4 0-16,-4 4 0 0,1 6 0 0,-2 4 0 0,-6 1-320 15,-2 10-64-15,1 3-16 0,-2 6 0 16,-2 0-448-16,3 8-80 0,1 1-32 0,1 3 0 0,2 2-304 0,5 2-176 15,4 0 192-15,1-1-192 16,6-2 144-16,1 2-144 0,6-6 0 0,6-1 144 0,2-8-144 16,9-4 0-16,3-3 0 0,5-4 128 0,7-7-128 0,5-6 0 15,7-6 0-15,3-8-176 0,5-10 176 0,2-9-208 0,0-13 80 16,2-4 128-16,1-5 0 0,-7-4 0 16,-4-1 0-16,-6-4 0 0,-11 1-208 0,-6-3 80 15,-4 4 128-15,-5 2-208 0,-7 4 208 0,-3 0 0 16,-7 3 0-16,-1 4 0 0,-7 4 0 0,1 3 0 15,-6 3-144-15,-3 9 144 0,-3 5-272 0,-1 5 16 16,-2 5 16-16,-3 3 0 16,-4 5-2208-16,2 7-448 0</inkml:trace>
  <inkml:trace contextRef="#ctx0" brushRef="#br0" timeOffset="286.91">3294 7445 35535 0,'-9'41'3152'0,"2"-7"-2512"0,-4 6-512 0,-1 3-128 0,-6-3 1312 0,-3 6 240 15,-6-1 48-15,-5-2 16 16,-3 0-2512-16,2-7-496 0</inkml:trace>
  <inkml:trace contextRef="#ctx0" brushRef="#br0" timeOffset="724.37">3656 6401 6959 0,'0'0'624'0,"-4"11"-496"0,1 3-128 0,3 2 0 16,-3 0 7440-16,3 0 1472 0,0 1 304 0,0 2 48 15,3 2-5600-15,0 0-1104 0,1 0-240 0,0-3-32 16,3-3-1040-16,7-1-208 0,2-3-32 0,5-4-16 16,6-1-512-16,3-5-96 0,5-2-32 0,4-6 0 0,7 3-208 0,-2-2-144 15,5 2 192-15,-3 0-192 0,-3 4 0 0,-4 1 0 16,-7 6 0-16,-4 3 0 0,-10 4 128 0,-4 4-128 15,-3 7 192-15,-4 3-192 0,-7 5 128 0,-7 4-128 16,-7 2 0-16,-6 0 0 16,-6-2 0-16,-3 1 0 0,-2 1 0 0,1-1 0 0,-1-5 0 0,6-2 0 15,3-6 0-15,2-4 0 0,5-2 0 0,4-1 0 16,4-1 0-16,4-6-144 0,3-11 144 0,10 13 0 16,1-1 160-16,6-1-160 0,5-1 0 0,6 0 0 15,1-5 0-15,3 1 0 0,7-6 0 0,2 1 0 16,0-2 0-16,1-2 0 15,1 0-1360-15,-2-1-320 0,1 0-64 0</inkml:trace>
  <inkml:trace contextRef="#ctx0" brushRef="#br0" timeOffset="1953.62">6230 6305 27695 0,'8'21'1216'0,"-2"-3"272"0,0 2-1184 0,-1 3-304 0,-1 5 0 0,1 4 0 0,4 2 3808 0,-5 8 704 16,-1-2 144-16,0 6 16 0,-3 0-3120 0,0 4-624 15,0 3-128-15,0 0-32 0,0-3-320 0,1-2-64 0,2 0 0 0,0-4-16 16,1-10-240-16,0-4-128 16,0-9 160-16,2-3-160 0,-2-8 0 0,-4-10 0 15,7 4 0-15,1-4-14480 0,5-7-2880 0</inkml:trace>
  <inkml:trace contextRef="#ctx0" brushRef="#br0" timeOffset="2215.03">6722 7232 37887 0,'2'18'1680'0,"-2"-4"352"0,-2 0-1632 0,-1 0-400 0,-1-2 0 0,0 1 0 0,-2 0 256 0,-2-1-48 15,-2-1 0-15,-1-1 0 0,-1-3-208 0,-1-3 0 16,1 0-144-16</inkml:trace>
  <inkml:trace contextRef="#ctx0" brushRef="#br0" timeOffset="2561.6">7282 6277 6959 0,'3'28'624'0,"-3"8"-496"0,-3 3-128 0,2 5 0 16,-5 3 6288-16,1 5 1248 0,-5-1 240 0,-4 6 48 15,0 6-5648-15,-1-2-1120 0,1 2-224 0,0-2-64 16,3-1-352-16,-1-1-80 0,3-6-16 0,-1-10 0 15,4-8 624-15,1-13 112 0,3-5 32 0,4-9 0 0,-2-8 112 16,12-4 16-16,4-7 16 0,4-10 0 16,7-8-720-16,4-9-160 0,5-2-32 0,7-4 0 0,7 1-128 15,3 1-16-15,4-5-16 0,-1 5 0 0,-3 0 0 16,-3 9 0-16,-4 2 0 0,-5 9 0 16,-5 5-1088-16,-4 6-224 15,-4 4-32-15</inkml:trace>
  <inkml:trace contextRef="#ctx0" brushRef="#br0" timeOffset="2835.32">7704 5771 43135 0,'6'21'1920'0,"0"-5"384"0,-4 5-1856 0,3 6-448 0,2 7 0 0,-3 8 0 16,3 6 1248-16,0 8 160 0,-3 7 16 0,0 4 16 15,-1 2-672-15,1 10-128 0,2 6-16 0,-2 0-16 16,-1 1-272-16,1-1-48 0,-3-7-16 0,5-11 0 16,-2-6-16-16,0-6 0 0,2-5 0 0,-2-8 0 15,0-9-256-15,-1-6 0 0,1-8 0 0,-4-6-15472 16,0-13-3152-16</inkml:trace>
  <inkml:trace contextRef="#ctx0" brushRef="#br0" timeOffset="4512.37">1632 9296 20959 0,'3'20'1856'0,"1"-8"-1472"0,6-1-384 0,5-1 0 15,3-4 4240-15,7-2 784 0,6-4 160 0,7 0 16 0,6-6-4192 0,6-2-848 16,3-2-160-16,6-2 0 16,5-5-1584-16,3 0-272 0</inkml:trace>
  <inkml:trace contextRef="#ctx0" brushRef="#br0" timeOffset="5203.26">2365 8589 36287 0,'-7'14'1600'0,"7"-14"336"0,0 12-1552 16,0-12-384-16,7 8 0 0,2-2 0 0,0-4 2768 0,5-2 480 16,6-1 80-16,5 0 32 0,6-6-2240 0,2 0-448 0,9-5-96 0,4 0 0 15,7 4-320-15,4 3-48 0,0 3-16 0,2 6 0 0,-2 5-64 0,-4 5 0 16,-4 5-128-16,-9 1 192 16,-2 6-32-16,-9 3-16 0,-7 3 0 15,-5 3 0-15,-6 4-144 0,-7 4 0 0,-4-3 0 0,-8 5 0 16,-9 1-128-16,-5 3-64 0,-3 2-16 0,-6-1 0 0,-5 1 32 15,-4 2 16-15,-5 1 0 0,-2 0 0 16,-2 2 160-16,1-2 0 0,5-1 0 0,0 0 0 0,4-4 0 0,7-1 0 16,0-8-128-16,5-2 128 15,8-6 0-15,2-5 0 0,9 0 144 0,2-3-144 16,9-6 192-16,1-4-64 0,6 0 0 0,4-2-128 16,7-1 144-16,4-1-144 0,0 0 0 0,7 1 144 15,0-4-1168 1,4 1-256-16,5-1-32 0</inkml:trace>
  <inkml:trace contextRef="#ctx0" brushRef="#br0" timeOffset="5402.86">3390 9826 48431 0,'0'32'2144'0,"0"-13"448"0,0 1-2080 16,-1-1-512-16,1 1 0 0,0-2 0 0,-3 0 656 0,3-4 32 0,0 0 0 0,3-7 0 16,-3-7-512-16,0 0-176 15,11-3 0-15,7-8-22592 0</inkml:trace>
  <inkml:trace contextRef="#ctx0" brushRef="#br0" timeOffset="5698.24">3766 8714 40431 0,'0'0'3584'0,"0"0"-2864"16,-7 8-576-16,7-8-144 0,-7 10 1328 0,7-10 224 15,-7 8 48-15,7-8 16 0,-7 11-32 0,3 2-16 16,4-2 0-16,0 3 0 0,0 0-656 0,2 8-128 0,0 0-16 0,1 9-16 16,4-2-352-16,2 7-64 15,0 6-16-15,2 4 0 0,3 0-192 0,0 4-128 0,2 3 128 0,0 5-128 16,3-1 0-16,1 1 144 16,0-1-144-16,4 1 0 15,1 0-1344-15,1-1-384 0,5 0-80 0</inkml:trace>
  <inkml:trace contextRef="#ctx0" brushRef="#br0" timeOffset="6783.02">6995 9054 9663 0,'0'0'432'0,"0"0"80"0,11-5-512 15,-3-2 0-15,-1-1 0 0,-1-2 0 0,0-1 5376 0,-1 0 976 0,-4 1 192 0,2-1 48 16,0-1-4096-16,-3 0-800 0,0 4-160 0,0-2-48 16,0 10-64-16,0 0-16 0,0 0 0 0,-12-4 0 15,-1 4-384-15,-4 7-64 0,-5 7-32 0,-3 6 0 0,-3 6-240 0,-7 6-48 16,2 7-16-16,-6 8 0 15,0 4-336-15,0 10-64 0,-5 6-16 0,3 4 0 16,-3 7-32-16,5 0-16 0,3 2 0 0,4-2 0 16,0-7-160-16,7-3 0 0,1-1 144 0,6-7-144 15,3-9 0-15,8-2 0 0,4-8 0 0,6-7-128 16,5-9-48-16,10-8 0 0,6-8 0 0,8-12 0 16,7-13-464-1,11-9-112-15,5-7-16 0,6-10 0 0,4-8 320 0,4-3 64 0,-1-5 16 0,-7-2 0 16,-5-1 176-16,-10-2 48 0,-1-1 0 0,-3 0 0 0,-8 0 144 15,-2 2-160-15,-6 1 160 0,-11 1-160 0,-1 3 160 16,-4 0 0-16,-6 1 0 0,-4 2 0 0,-7 1 0 0,-4 2-192 16,-7 4 192-16,-8 2-192 0,1 2 192 0,-3 7 0 15,-2 7 0-15,-2 8 0 0,-2 3 0 16,-5 11 128-16,0 4-128 0</inkml:trace>
  <inkml:trace contextRef="#ctx0" brushRef="#br0" timeOffset="7132.52">7385 9781 9663 0,'6'31'864'0,"-1"-9"-688"0,5 2-176 0,-3 1 0 15,-3-4 8528-15,2 1 1680 0,-2-1 336 0,-3-3 64 16,2-8-7904-16,-3-10-1568 0,0 0-320 0,0 0-64 15,3-10-608-15,-3-12-144 0,0-6 0 0,1-8 0 0,2-3 0 0,-3-3-176 16,4-4 48-16,2-2-22224 16</inkml:trace>
  <inkml:trace contextRef="#ctx0" brushRef="#br0" timeOffset="7516.66">8107 8543 14159 0,'0'0'1264'0,"2"10"-1008"0,1 3-256 0,-1 1 0 15,-2 2 3680-15,0 0 688 0,0 3 144 0,-2 4 32 0,-3 2-1616 0,0 4-320 16,-2 3-64-16,-2 4-16 0,0 6-1088 0,-2 4-224 16,-1 3-32-16,-2 2-16 15,0 2-384-15,1-2-80 0,0-1 0 0,0-2-16 16,2 0-176-16,2-5-16 0,3-1-16 0,0-10 0 16,5-4 112-16,1-6 32 0,4-8 0 0,0-4 0 15,6-5-144-15,4-6-32 0,4-6 0 0,4-8 0 16,8-6-240-16,0 0-48 0,2-3-16 0,1 2 0 15,-1-3-144-15,-3 3 0 0,2 2 0 0,-2 5 0 16,-4 4 0-16,-3-1 0 0,2 4 0 0,-6 4 0 16,3 2-1536-16,-3 7-320 15,3-3-80-15,-10 4-16 0</inkml:trace>
  <inkml:trace contextRef="#ctx0" brushRef="#br0" timeOffset="7793.74">8539 7934 42495 0,'7'17'1888'0,"-4"-3"384"0,1 6-1824 0,3 5-448 0,0 5 0 0,-2 7 0 15,2 10 1600-15,-1 13 240 16,-3 14 32-16,-1 8 16 0,-2 9-928 0,-2 8-192 0,-1 6-48 0,-3 10 0 15,-6 13-448-15,-2 4-80 0,-4 8-32 0,0 1 0 0,-3 2-160 16,0-11 192-16,6-13-192 0,5-42 192 16,3-6-192-16,-2 18 0 0,3-21 144 0,3-36-144 15,3-4 0-15,0-10 0 0,0-7 0 0,0-11 0 32,11-15-1072-32,7-17-176 0</inkml:trace>
  <inkml:trace contextRef="#ctx0" brushRef="#br0" timeOffset="45153.05">2647 12510 15599 0,'-3'18'1392'0,"-1"2"-1120"0,1-5-272 0,0 2 0 16,2-3 5696-16,-2-2 1088 0,0 2 224 0,2-1 32 0,1-1-4096 0,0-12-816 15,0 14-160-15,0-14-48 0,4 14-880 0,0-6-176 16,6-1-32-16,0-1-16 15,5-2-400-15,6-1-80 0,6-2-16 0,3-1 0 16,7 0-48-16,9-1-16 0,6-2 0 0,1-1 0 0,2-3-256 0,-1 0 0 16,2-4 128-16,-3 0-128 0,-6-2 0 0,-1-1 0 15,0-1 0-15,-2-3-23552 0</inkml:trace>
  <inkml:trace contextRef="#ctx0" brushRef="#br0" timeOffset="46150.44">3574 13325 18943 0,'0'0'832'0,"0"0"192"0,-10 7-832 0,2 0-192 0,-5-4 0 0,1 1 0 16,-1-1 960-16,-1-2 128 0,2-1 48 0,-5 0 0 0,2-1-784 16,2 0-160-16,2-1-16 0,11 2-16 0,-8-7-160 0,1-2 0 15,0 0 0-15,7 9 0 0,-5-10 160 0,5 10 0 0,6-11 0 0,1 2 0 16,3 0 528-16,1 2 96 0,3 0 32 0,0 3 0 16,1 0 336-16,2 1 80 15,-3-1 16-15,1 3 0 0,2-1-480 0,-5 2-112 16,2 2-16-16,-1 3 0 0,-5-1-192 0,-8-4-32 15,7 11-16-15,-3-1 0 0,-1 0-224 0,-3 1-48 16,-4-3-128-16,-3 4 192 0,-4 0-192 0,-3-1 0 16,0 0 0-16,-4-1 0 0,0-6 0 0,-3 1 0 15,0-3-192-15,0 0 192 0,3-4-160 0,3 0 160 16,1-3-128-16,2-2 128 0,3-2-192 0,2 2 64 16,7 7 0-16,-3-9 0 0,3 9 128 0,3-11 0 0,-3 11 0 0,9-7 0 15,0 2 0-15,2 0 176 0,3 3-48 16,3 0 0-16,-3-2 0 0,4 4-128 0,-3-3 192 15,2 3-64-15,-3 0 64 0,-2 0 0 0,1 0 0 0,-13 0 0 16,8 4-48-16,-8-4 0 0,0 0 0 0,0 0 0 16,0 0-144-16,-7 13 0 0,-4-2 0 0,0 0 0 0</inkml:trace>
  <inkml:trace contextRef="#ctx0" brushRef="#br0" timeOffset="47015.45">4803 12110 6959 0,'0'0'624'0,"0"-11"-496"0,5 0-128 0,-3 2 0 0,3 4 4624 0,-5 5 912 16,0-13 176-16,0 5 48 0,0 8-3520 0,-7-11-688 15,7 11-144-15,-12-10-16 0,-1 3-576 0,-6 3-112 16,-1-3-32-16,-6 4 0 0,-3 3-240 0,-3 3-48 0,-7 1-16 0,0 3 0 15,-3 3 48-15,2 5 16 16,-2 6 0-16,0 3 0 0,4 2 224 0,1 6 48 16,1 6 16-16,1 2 0 0,1-1-176 0,4 2-32 15,3 3-16-15,2-3 0 0,4 1 64 0,4-3 16 16,5-3 0-16,5-4 0 0,4 0 208 0,3-4 48 16,7 1 16-16,7-1 0 0,4-2-80 0,7 0-32 15,3 0 0-15,8 1 0 0,6 0-336 0,8-3-64 0,8-2-16 16,-1 3 0-16,1-2-320 0,-2 3 0 0,-3 5 0 15,-10 0 0-15,-7-5 128 0,-6 1-128 0,-7-1 128 16,-9-1-128-16,-7-1 0 0,-9-5 144 0,-5 1-144 16,-9-5 0-16,-5-1 0 0,-4 0-320 0,-7-6 32 15,0 2 16-15,-4-3 272 0,1-4 0 0,3 1-128 0,0-4 128 0,1-4-128 16,5-3 128-16,2 0-192 0,2-4 192 0,4-3-192 16,-1-3 192-16,7-4-192 0,4-4 192 15,3-1-160-15,5-6 160 0,6-6-128 0,11-2 128 16,5-11-144-16,10 0 144 0,7-5-160 0,7 0 160 15,7-4 0-15,1 2 0 0,6-1 0 0,0 2 0 16,-5-1 0-16,-2 5 0 0,-7 3 128 0,-3 6-128 16,-8 7 176-16,-3 7-176 0,-3 8 160 0,-4 3-14928 15,-3 6-2976-15</inkml:trace>
  <inkml:trace contextRef="#ctx0" brushRef="#br0" timeOffset="47463.51">5406 12117 32943 0,'4'18'1456'0,"0"-8"304"0,0 1-1408 0,-1 3-352 15,0-1 0-15,1 3 0 0,-1 5 3024 0,-3-1 544 16,0 1 96-16,0 5 32 0,0 5-2080 0,-3 4-400 0,-1-1-96 0,-3 3-16 16,3 2-704-16,-3 1-144 0,-3 2-16 0,2-3-16 15,1 1-96-15,0-2 0 0,0-5-128 0,1-2 192 16,1-4-192-16,2-7 0 0,-1-3 0 0,1-8 0 16,3-9 0-16,0 0 0 0,0 0 0 0,7-16 0 15,4-2-272-15,3-1 48 0,7-1 16 0,4-1 0 16,0-1 208-16,7 5 0 0,7 3 0 0,1 6 0 15,9 5 256-15,1 3 32 0,8 7 16 0,-1 3 0 0,-4 5 192 16,0 0 32-16,1 5 16 0,-4 5 0 0,-4 4-240 16,-7 3-48-16,-4 3-16 0,-8 1 0 15,-7 3-112-15,-10 2-128 0,-6 4 176 0,-11-2-176 0,-11 3 0 16,-10 0 0-16,-8 4 0 0,-7 0 0 0,-6 0 0 16,-5-8 0-16,-3-3 0 0,-3-7 0 0,-2-8-128 15,2-10 128-15,1-9-208 0,4-7 80 16,6-10-832-16,3-6-176 0,3-7-16 0,4-5-21808 15</inkml:trace>
  <inkml:trace contextRef="#ctx0" brushRef="#br0" timeOffset="47699.12">5304 12042 35535 0,'7'15'1568'0,"-2"-4"336"0,2-1-1520 0,5-3-384 0,-1-3 0 0,3-1 0 16,7-3 3568-16,8-6 640 0,10-6 128 0,11-5 16 16,10-5-3200-16,15-10-656 0,15-7-128 0,9-11-32 15,2-10-336-15,12-7 0 0,11-2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19:03:34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1449 6722 47807 0,'-9'18'2112'15,"4"-7"448"-15,3-1-2048 0,2 1-512 0,0-11 0 0,2 11 0 0,-2-11 816 0,2 9 64 16,-2-9 16-16,10 8 0 0,-1 0-160 0,3-5-32 15,-1 1 0-15,5-1 0 0,4-3-288 0,-8 0-64 16,7-3-16-16,0 3 0 0,6 3-144 0,6 1-48 0,1 3 0 0,0 0 0 16,0 4-144-16,25 14 0 15,-11-1 0-15,-10 3 128 0,-8 0-128 0,-8 1 192 16,-6 2-192-16,-11 3 192 0,-8 0-192 0,-7 0-144 16,-8-3 144-16,-8-2-208 0,-4-4-80 0,-4-5-16 15,-6 1 0-15,3-2 0 0,0-6 112 0,6 1 32 0,1-5 0 16,7-1 0-16,1-1 160 0,9-2 0 0,1-4 0 15,14 0 0-15,0 0 0 0,0 0-160 0,0 0 160 0,0 0-160 16,0 0 160-16,8 0 0 0,9 3 0 0,4 1 128 16,5 3-128-16,9 4 176 0,8-1-176 0,6 5 192 15,3 2 0-15,-1 1 16 0,-1 0 0 0,-6 0 0 16,-4 3-208-16,-7 0 0 0,-3 1 0 0,-9 1 0 16,-6 2 0-16,-5 1 0 0,-6 1 144 0,-8 1-144 15,-7 0 0-15,-10-2 0 0,-7 5 0 0,-8-2 0 16,-6-1 0-16,-6 1 0 0,-7-1 0 0,-4-3 0 31,-1 0-1072-31,3 0-80 0,1 0-32 0,9-2 0 0,1-4-2416 0,5 1-496 0,-5 3-80 16,9-9-14000-16</inkml:trace>
  <inkml:trace contextRef="#ctx0" brushRef="#br0" timeOffset="506.65">2519 7877 45375 0,'1'28'4032'0,"2"0"-3216"0,1 1-656 0,-1 3-160 0,-3 0 1568 15,-3 3 288-15,-1 3 48 0,-3 0 16 0,-4-2-1120 0,-6-1-224 16,-1-2-32-16,-4-2-16 0,1-5-352 0,-9-5-176 15,2-7 160-15,-2-7-160 0,1-3 0 0,3-8-128 16,8-10-16-16,0-22-10576 16,11-9-2112-16,7-5-416 0</inkml:trace>
  <inkml:trace contextRef="#ctx0" brushRef="#br0" timeOffset="985.63">2756 6768 42335 0,'-16'4'1872'0,"16"-4"384"0,-11 0-1808 0,-1 0-448 0,12 0 0 0,-12 1 0 15,12-1 1776-15,0 0 256 0,0 0 48 0,0 0 16 16,0 0-768-16,7-5-160 0,7-3-16 0,9-1-16 0,7 2-688 0,9 0-144 16,7 3-32-16,6-3 0 0,4 3-144 0,1 1-128 15,-3 3 144-15,-1 4-144 0,-4 6 0 0,-4 4 128 0,-1 7-128 0,-6 5 0 16,-1 9 0-16,-10 1 0 15,-6 3 0-15,-9 3 0 0,-6 3 0 0,-6-1-192 16,-4 1 16-16,-7-3 0 0,-3 0 176 0,-7-3-128 16,-1 1 128-16,-4 2-128 0,1-2 128 0,0 2 0 15,0-3 0-15,1-3-128 0,4-4 128 0,1 1 0 0,4-4 0 16,1-4 0-16,3-1 0 0,-2-3 224 16,8-3-48-16,-1 0-16 0,9-4-32 0,1-2 0 15,10-3 0-15,3-4 0 0,9-2 32 0,9-4 0 16,8-2 0-16,6-4 0 0,1-3-160 0,5-2 0 0,5-2 0 15,-6-7 0 1,2-4-1296-16,-6-7-144 0,0-8-32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19:04:12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19254 1318 28735 0,'0'0'1280'0,"0"0"256"0,0 0-1232 0,-6-8-304 0,6 8 0 0,0 0 0 0,0 0 2048 0,0 0 336 15,0 0 80-15,0 0 16 0,0 0-208 0,0 0-32 0,0 0-16 0,-1 15 0 16,1-1-736-16,1 4-144 16,1 2-16-16,1 4-16 0,1 6-656 0,-1 0-128 0,-2 0-16 0,2 4-16 15,0 0-240-15,1 0-32 16,-1 1-16-16,1 2 0 0,-2 4-48 0,3-2-16 15,-5 3 0-15,1 5 0 0,2 3 32 0,0 5 0 16,-3 3 0-16,-3-1 0 0,-4-2-48 0,0 2-128 16,-1 3 192-16,-2-3-64 0,-1 0-128 0,-3 3 0 15,0-2 0-15,-2 2 128 0,-2 0-128 0,2-1 0 16,-3-2 0-16,1-1 128 0,0-3-128 0,1-7 128 16,2-3-128-16,-3-3 128 0,4-5-128 0,2-3 128 0,3-4-128 15,-2-3 128-15,4-5-128 0,0-1 0 0,0-1 0 0,0-4 128 16,3-3-128-16,1 1 0 0,3-1 0 0,0 0 128 15,3-1-128-15,-2 1 160 0,5 0-160 0,1 3 160 16,1 3-16-16,2-2 0 0,4 2 0 0,4 1 0 16,4 0 64-16,3-1 16 0,3-5 0 0,6 1 0 15,3-5-96-15,4 2 0 0,2-7-128 0,-1-3 192 16,-3-3-192-16,0-4 0 0,0 0 0 0,0-3 0 16,0 2 0-16,-5 1 0 0,0-3 0 0,-2 4 0 15,-4 4 0-15,2-3 0 0,-3 3 0 0,-1 2 0 0,-1 0 0 16,-4 0 0-16,-3 0 0 0,-3 0 0 0,-1 1-192 15,-4 0-64-15,1-1-32 0,-4 0 0 16,-7 0-768-16,4-6-160 0,0-4-16 16,-1-6-22576-16</inkml:trace>
  <inkml:trace contextRef="#ctx0" brushRef="#br0" timeOffset="570.64">19197 1880 6959 0,'-14'-7'304'0,"14"7"80"0,-13-4-384 0,-1-3 0 0,5 1 0 0,0 1 0 0,9 5 2576 0,0 0 448 15,0 0 96-15,0 0 16 0,0 0 208 0,0 0 48 16,0 0 16-16,0 0 0 0,11 0-96 0,3 4-32 16,0-3 0-16,2 5 0 0,5-2-1216 0,-1 0-240 15,6 3-48-15,-1 3-16 0,0 1-864 0,3-2-192 16,1 3-16-16,3-1-16 0,-4-2-256 0,4-1-48 15,0 0-16-15,4-4 0 0,-1 2-64 0,6-5-16 16,0-1 0-16,3 0 0 0,3 0-96 0,-2 3-32 16,-2-1 0-16,-4 3 0 0,-3-2-144 0,-4 5 0 15,-7-1 144-15,0 2-144 0,-4-1 0 0,0 3 128 16,-6 0-128-16,-1-1 0 0,-2 1 0 0,-5 0-208 16,-3 1 16-16,-4-1 16 15,0-11-2000-15,-7 11-416 0,-4-3-80 0</inkml:trace>
  <inkml:trace contextRef="#ctx0" brushRef="#br0" timeOffset="995.04">19339 1427 29487 0,'0'0'2624'0,"0"0"-2112"0,0 0-512 0,0 0 0 0,-11 4 1424 0,11-4 176 16,0 0 48-16,0 0 0 0,0 0 144 0,0 0 48 0,0 0 0 0,0 0 0 16,10-3 160-16,5 3 48 15,3-1 0-15,6 1 0 0,1-3-832 0,4-1-144 16,6-3-48-16,1 2 0 0,6-1-576 0,5-1-128 16,6 0-32-16,5 0 0 0,2 0-288 0,-3 4 0 15,-3 3 128-15,-1 5-128 0,-6 1 0 0,-2 4 160 16,-2 0-160-16,-2 5 128 0,2 3-128 0,-1 3-144 0,-3-3 144 15,-3 1-208 1,-1-3-736-16,-7-2-144 0,-2-1-16 0,-5-1-14256 0,-3-1-2832 16</inkml:trace>
  <inkml:trace contextRef="#ctx0" brushRef="#br0" timeOffset="2250.73">20803 1505 38239 0,'7'13'1696'0,"-7"-13"352"0,0 0-1648 0,0 12-400 0,0 4 0 0,0-3 0 0,0 1 176 0,0 2-48 0,0 0-128 0,0 5 192 16,-3 4 720-16,3 1 144 15,0-1 32-15,0 1 0 0,0 5 192 0,0 4 32 0,3 2 16 0,-2 6 0 16,3 6-432-16,-1 6-96 0,0 5-16 0,-3 2 0 15,-3 7-432-15,2 2-96 0,-1 1 0 0,1 5-16 16,1 2-48-16,-3-1-16 0,-1-2 0 16,0-1 0-16,-3-4-176 0,0-3 128 0,0-5-128 0,-3-3 128 15,3-6-128-15,0-4 0 0,2-4 0 0,-5-7 0 16,3-7 0-16,-3-5 0 0,5-3 0 0,-5-6 128 0,3-4-128 16,0-6 128-16,7-8-128 0,0 0 128 15,0 0-128-15,-14-7 128 0,3-4-128 0,0-4 128 16,-1-4-128-16,3-6 0 0,0-5 0 0,2-7 0 0,0-3 0 15,0-2 0-15,0-4 0 0,3-7 0 16,1-5 0-16,-1-6 0 0,4-6 160 0,0-8-160 16,2-6 128-16,2-5-128 0,1-2 0 0,2 1 0 0,0-2 144 15,2 1-144-15,0 1 0 0,-2 7 144 16,2 8-144-16,1 8 0 0,-2 6 0 0,2 7 0 16,-1 2 0-16,3 7 128 0,-1 6-128 0,0 5 0 0,3 4 144 15,-4 2-144-15,4 3 160 0,4 4-160 0,0 6 192 0,0 3-64 16,3 3-128-16,1 5 192 0,3 1-192 0,3 6 128 15,-3 1-128-15,3 5 0 0,-1 3 176 0,-2 3-176 16,0 4 192-16,-2 1-192 0,-4 3 0 0,1 5 0 0,1 6 0 0,-1 6 0 16,-1 3 0-16,0 6 0 0,-1 5 0 15,0 10 0-15,-3 3-192 0,2 8 48 0,1 3 16 0,-4 2 0 16,4 2 128-16,-1 6 0 0,5 1 0 16,-1 1-128-16,0 2 128 0,1-4 0 15,1-4 0-15,-3-7 0 0,1-8 0 0,-4-2 0 16,3-7 0-16,-2-6 128 0,0-5-128 0,-1-6 0 0,1-9 0 15,0-4 0-15,-1-7 0 0,-2-2 128 0,-1-7 0 16,0 0 0-16,0-7-128 0,-3-2 0 0,0-2 0 16,0-3-128-16,2-3 128 0,-2-5 224 0,-1-3-48 0,2-8-16 15,2-4-160-15,0-6 0 0,-3-10 0 0,0-9 0 16,-1-3-128-16,0-4 128 16,-3-2-160-16,0-6 160 0,1-1 0 0,-4-4 0 0,2-5-128 0,-2-3 128 15,-1-4 0-15,1-2 0 0,0 1 0 0,-1-1 0 16,1-3 0-16,0 1 0 0,2-1 0 0,-2 3 0 15,3 1-256-15,0 6-96 0,4 3-32 0,0 2 0 16,3 4-1792 0,2 9-352-16,3 11-80 0</inkml:trace>
  <inkml:trace contextRef="#ctx0" brushRef="#br0" timeOffset="3078.68">22361 1721 35535 0,'4'25'3152'0,"-1"6"-2512"0,1 2-512 0,2 9-128 0,-2 7 880 0,-1 5 144 15,1 6 48-15,-2 4 0 0,-1 9-768 0,3 5-160 16,-4 3-16-16,4 5-128 0,1 3 1168 0,-3-1 128 16,2 0 32-16,-1-3 0 0,1-1-160 0,2-5-16 15,2-7-16-15,-3-5 0 0,2-7-448 0,-2-9-96 16,1-8-16-16,-1-8 0 0,-1-9-192 0,3-6-64 0,0-7 0 15,0-1 0-15,-7-12 0 0,12 4-16 0,-1-7 0 0,3-1 0 16,2-3-176-16,2-4-128 16,5-7 144-16,5-6-144 0,1-1 0 0,6-4 128 15,0-8-128-15,1-2 0 0,0-4 0 0,3 1 128 0,0-1-128 16,4-6 0-16,3-2 0 0,5-2 0 0,4-4 0 16,0-6 0-16,-5-3 0 0,-3-5-128 0,2-3 128 0,-6-1 0 15,-5-6-128-15,-5 5 128 0,-5-2 0 0,-5 2 0 16,-7 5-144-16,-5 4 144 0,-4 9 0 0,-4 5-144 15,-3 4 144-15,-7 6 0 0,-5 4 0 0,-1 3 0 16,-4-2-160-16,-1 5 160 0,-7-4-192 0,-3 2 192 16,-5-4-176-16,-6 3 176 0,-7 1-160 0,-7 8 160 15,-1 1 0-15,-6 11 0 0,0 1 0 0,-2 7 0 16,-2 3 0-16,-4 11 0 0,-10 4 0 0,-4 10 0 16,1 4-336-16,-2 4 16 0,8 6 16 0,1-1 0 15,2 1-1360 1,-6-10-288-16,-5-4-48 0,3-8-18688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08-24T23:08:52.56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5484 1021 0,'0'-16'15,"-11"5"-15,-10-10 16,-75 21-16,96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0T19:05:50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19170 1037 20959 0,'0'0'1856'0,"0"0"-1472"0,0 0-384 0,0 0 0 0,0 0 992 0,0 0 128 15,0 0 32-15,0 0 0 0,0 17 272 0,0-3 64 16,0 1 16-16,2 2 0 0,3 1 512 0,-5-3 96 0,2 2 32 16,-2 1 0-16,0-1-880 0,3 5-176 0,-3 0-48 0,0 3 0 15,0 2-256-15,0 3-48 0,1 4-16 0,0 3 0 16,1 5-64-16,0 4-16 15,-2 2 0-15,0 3 0 0,0 4 64 0,-4 2 0 16,3 3 0-16,0-2 0 0,-4-1-288 0,3-1-48 16,2-3-16-16,-3-3 0 0,3 0-16 0,3-4 0 15,-1 2 0-15,0-2 0 0,1 0-80 0,-1-6 0 0,2-1-16 16,1-4 0-16,-1-3 64 0,1-4 16 16,7-3 0-16,-5-4 0 0,1-6-64 0,2-1 0 0,-1-5 0 15,3-4 0-15,2-3 0 0,4-4-16 0,7-2 0 16,0-4 0-16,3-5-240 0,4-4 0 0,5-2 128 0,5-2-128 0,0 0 144 0,8 3-16 15,2 0 0-15,4 4 0 0,1 3-128 0,-7 5 0 0,0 5 0 0,-7 2 0 32,-4 3 0-32,-4 6 0 0,-3 4 0 0,-4 1 0 15,-6 5-368-15,-1 2-96 0,-5-1-32 0,-4 0 0 32,-3 1-864-32,-4-1-176 0,-1-5-48 0,-6 0-13600 0,-1-2-2736 0</inkml:trace>
  <inkml:trace contextRef="#ctx0" brushRef="#br0" timeOffset="488.02">19170 1877 43647 0,'5'13'1936'0,"-5"-13"400"0,0 0-1872 0,2 12-464 0,0 0 0 0,2-3 0 0,1 1 432 0,2-2-16 16,2-1 0-16,2 0 0 0,3-4 160 0,3-2 16 15,1 2 16-15,3-3 0 0,4-3 128 0,3 2 32 16,1-4 0-16,3 0 0 15,0 1-256-15,4-3-64 0,3 0 0 0,7-3 0 16,5-1-128-16,6-4-48 0,4 1 0 0,-1-3 0 16,-4-2-272-16,-5-2 160 0,-2 0-160 0,-3-1 128 15,-10 1-304-15,-4 0-64 0,-9 4-16 0,-2 2 0 16,-3 4-1248-16,-4-2-256 16,-5 1-48-16</inkml:trace>
  <inkml:trace contextRef="#ctx0" brushRef="#br0" timeOffset="867.95">19421 939 22463 0,'0'0'1984'0,"0"0"-1584"0,0 0-400 0,0 0 0 0,0 0 3936 16,0 0 704-16,0 0 144 0,0 0 16 15,0 0-2736-15,0 0-544 0,0 0-112 0,10 3-32 0,1 5 304 16,3-1 64-16,0 3 16 0,1 3 0 15,2 1-784-15,1 0-144 0,3 0-48 0,-1-1 0 0,6 1-448 0,3-1-80 16,4-1-32-16,1 0 0 0,3-3-224 0,-4 0 144 16,2-2-144-16,-3 0 128 0,-3-5-128 0,-1 0 0 15,0-4-192-15,-6 0 192 16,-1-3-1360 0,-7-4-160-16,0-2-16 0</inkml:trace>
  <inkml:trace contextRef="#ctx0" brushRef="#br0" timeOffset="1823.59">20796 998 30575 0,'0'0'2720'0,"-3"12"-2176"16,3 0-544-16,0 4 0 0,0 4 2880 0,0 5 448 0,0 5 112 0,3 7 16 0,-2 5-1984 0,2 8-384 16,4 7-64-16,-3 4-32 15,3-1-336-15,3 6-64 0,1 3-16 0,0 1 0 16,-1 2-64-16,1 1-32 0,-1-2 0 0,1-3 0 0,0 1-48 0,-2 0-16 15,0 0 0-15,-2-3 0 0,0-4-128 16,0-6-32-16,0-8 0 16,0-3 0-16,-3-9-48 0,-1-8-16 0,-2-7 0 0,2-8 0 0,-3-13-192 15,0 0 144-15,-7-9-144 0,0-15 128 0,0-8-128 16,0-11-256-16,0-10 64 0,-1-4 16 16,-2-4 176-16,-1-3 0 0,0-7 0 0,0 2-128 0,-2-2 128 15,2 3 0-15,1 1 0 0,2 0-128 16,-3 2 128-16,1-4 0 0,2 4 0 0,-2 1 0 0,-1 0 0 0,4 1 0 15,-3 0 0-15,2 2 0 0,1 1 0 16,0 6 0-16,0 3 0 0,3 5-128 0,1 5 128 16,-1 7 0-16,4 6 0 0,1 10 0 15,2 4 0-15,-3 14 0 0,10-4 0 0,2 8 128 0,5 7 0 0,1 10 16 0,4 6 0 0,5 10 0 16,-1 9-144-16,2 7 0 16,1 9 144-16,2 6-144 0,5 10 0 0,-4 4 0 15,0 7-160-15,1 5 160 0,3 2 0 0,-1-1 0 16,1-2 0-16,3 0 0 0,0-1 144 15,3-2 48-15,1 2 0 0,0-10 0 0,0-3-192 16,-1-5 0-16,1-7 0 0,-8-8 0 0,-1-9 0 0,-6-8 0 0,-6-8 0 0,-1-7 0 16,0-9 160-16,-6-10-160 15,-2-8 192-15,-2-9-192 0,-7-9 0 0,0-10 0 16,-1-7-192-16,-3-11 48 0,-7-9 16 0,0-4 0 0,-4-7 0 0,-3-5 0 16,0-11 128-16,-1-3 0 15,-6-4 0-15,-2 3-128 0,-4 1 128 0,1-1 0 0,-1-3-144 0,1 0 144 0,1 2 0 16,2 6 0-16,3 6 0 0,2 1 0 15,6 3 0-15,3 6 0 0,6 1-176 0,6 8 176 32,6 6-880-32,7 6-80 0,9 5-32 0</inkml:trace>
  <inkml:trace contextRef="#ctx0" brushRef="#br0" timeOffset="2564.87">22254 897 26655 0,'0'0'1184'0,"0"0"240"0,0 0-1136 0,0 0-288 0,4 12 0 0,3 4 0 16,3 0 3056-16,-3 9 544 0,1 8 112 0,2 10 32 15,-3 8-2352-15,0 7-480 0,0 8-80 0,0 10-32 16,1 9-256-16,-1 7-48 0,0 4-16 0,0 1 0 15,-4-4-80-15,1 0-16 0,0-2 0 0,-1-9 0 0,-2-4 416 16,2-8 80-16,-3-6 16 0,0-8 0 0,-4-9-192 16,4-5-48-16,0-7 0 0,0-9 0 0,-3-5-208 15,3-7-64-15,0-3 0 0,0-11 0 16,0 0-80-16,3 10-32 0,-3-10 0 0,0 0 0 16,7 7-80-16,4-1 0 0,3 1-16 0,0-2 0 0,6-1-176 0,5-1 0 15,5 1 0-15,4-1 128 0,5 1-128 16,3-4 128-16,1-4-128 0,-4-3 128 15,3-11-128-15,2-13 0 0,9-12 0 0,14-18 0 0,8-20 0 0,4-1 0 16,-1 1-160-16,-14 4 160 0,-10 6-160 0,-12 7 160 16,-13 7-160-16,-4 5 160 0,-7 5 0 0,-6 4 0 0,-7 4 0 0,-8 0 0 15,-5 2 0-15,-9 1 0 0,-4 4-144 0,-15 4 144 0,-13-1 0 16,-12 8-160 0,-11 4 160-16,-2 8 0 0,-4 3 0 0,-2 6 0 0,-2 1 0 0,-10 2 0 15,-4-3-128-15,1-4 128 0,7-3 0 0,0-5 0 16,2-8 0-16,-3-12 0 15,-8-13 0-15,12-9 0 0,7-11-496 0,4-9-192 0,9-13-32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18:19:05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2461 3776 15599 0,'0'0'1392'0,"5"8"-1120"0,2-1-272 0,0 0 0 16,0-2 5600-16,0 1 1056 0,-2 0 224 0,2-2 32 16,-7-4-4720-16,10 3-944 0,0 3-192 0,-2 6-32 15,-1-1-496-15,0 3-80 0,3 4-32 0,1 3 0 16,0 0-64-16,-1 8-16 0,1 0 0 0,0 6 0 16,0-2 112-16,3 7 0 0,-3 4 16 0,3-1 0 0,3 3-176 0,-2 0-32 15,-1 0-16-15,4 2 0 0,-1-1 16 0,-2 2 0 16,2-3 0-16,-2-3 0 0,-1-3 128 15,0-2 48-15,-2-3 0 0,-3-4 0 16,0-4-144-16,0-6-32 0,-2-5 0 0,-2-4 0 0,-5-12-80 16,0 0-32-16,0 0 0 0,7-12 0 0,-1-8-144 0,1-5 0 15,5-7-192-15,-3-7 192 0,4-6-144 0,1-6 144 16,3-6 0-16,-3-6 0 0,1-5 0 0,2 1 0 16,-2 1 0-16,0-2 0 0,-1 1 0 0,0-1 0 15,0 1 0-15,0-1 0 0,-3-2 0 0,3 2 0 0,0-1 0 0,0 5 0 16,1 2 0-16,2 4 0 0,1 7 0 15,-2-2 144 1,2 7-2016-16,3 5-416 0</inkml:trace>
  <inkml:trace contextRef="#ctx0" brushRef="#br0" timeOffset="480.52">3720 4389 15599 0,'0'0'1392'0,"0"0"-1120"0,0 0-272 0,0 0 0 16,0 0 6208-16,0 0 1200 0,0 0 224 0,0 0 48 0,0 0-5712 0,0 0-1152 15,0 0-240-15,0 0-32 0,0 0-384 0,-11 0-160 16,11 0 128-16,-12 0-128 0,12 0 128 0,0 0-128 16,-13-7 128-16,-1 4-128 0,14 3 0 0,-14-1 0 15,14 1 0-15,-11 1 0 16,-2 2 144-16,5 1-144 0,1 6 160 0,3 4-160 0,1 4 528 0,3 3 16 0,3 4 0 0,1 7 0 16,-1 4-80-16,5 3-16 15,2 2 0-15,1 7 0 0,0 1-256 0,3 3-64 16,4-2-128-16,3-4 192 0,0-4 16 0,2-9 0 15,0-6 0-15,2-9 0 0,0-7 64 0,2-14 16 16,5-8 0-16,-1-14 0 0,-2-7-288 0,-5-11 0 16,1-8 0-16,-3-2-144 0,-1-4 16 0,-7 2 0 15,-3 0 0-15,-4-2 0 0,-7 0 128 0,-7 1 0 16,-3 5-144-16,-4 0 144 0,-5 7 0 0,-5 8 0 16,-2 8 0-16,-5 10 0 0,-4 8 0 0,-3 13 0 0,4 9 0 0,-3 10 0 31,3 5-976-31,-3 6-176 0,2 1-48 0,2 1-13168 0,0 1-2640 15</inkml:trace>
  <inkml:trace contextRef="#ctx0" brushRef="#br0" timeOffset="888.42">4526 3162 31727 0,'7'41'2816'0,"0"12"-2240"0,0 1-576 0,0 10 0 16,4 7 2832-16,-3 10 464 16,2 4 96-16,0 6 0 0,1 2-2192 0,-3 9-448 0,5 5-96 0,-2 6-16 15,0 5 16-15,3 1 0 0,0 1 0 0,0 1 0 16,-1 2 0-16,-1-8 0 0,-1-7 0 0,-2-12 0 15,1-14-240-15,-4-15-48 0,1-10-16 0,0-19 0 16,0-15-352-16,-7-23 0 0,7-16 0 0,-2-21-15552 16,2-17-3008-16</inkml:trace>
  <inkml:trace contextRef="#ctx0" brushRef="#br0" timeOffset="8933.74">1219 5756 43823 0,'-1'15'1936'0,"1"-3"416"0,0 0-1888 0,0 5-464 15,1 2 0-15,-1 2 0 0,0 8 1616 0,-1 4 240 0,1 6 32 0,-3 1 16 16,0 9-1072-16,-1-2-192 0,0 2-64 0,-3-3 0 16,0-6-368-16,3-15-80 0,-3 6 0 15,0 1-128-15,0 4 0 0,-3 1 0 0,2-3 0 0,-2-4 0 32,2-5-2048-32,-6 14-512 0,0-15-96 0,3-11-32 0</inkml:trace>
  <inkml:trace contextRef="#ctx0" brushRef="#br0" timeOffset="9424.57">808 5992 50735 0,'-7'18'2240'0,"3"-7"480"0,1 0-2176 0,-1 0-544 0,1-1 0 0,3-2 0 0,0 2 864 0,0-10 64 16,7 10 16-16,3-3 0 0,1-2-592 0,4-2-112 16,9 0-32-16,5-7 0 0,8-2-208 0,9-2 0 0,7-6 0 0,1-4 0 15,9-3 0-15,1-3 0 16,-3 0 0-16,-1 4 0 0,-3-1-128 0,-5 2 128 16,-6 3 0-16,-4 5 0 0,-3 2-160 0,-3 6 160 15,-4 1-128-15,-4 4 128 0,-3 0 0 0,-7 3 0 16,-2 4 0-16,-4 1 128 0,-1-1-128 0,-4 4 0 0,-4 1 0 15,-3 3 128-15,-3-6-128 0,-1 3 0 0,-3-3 0 16,0 0 128-16,-3 0-128 0,2 2 0 0,-2-1 0 16,-1 2 0-16,0-3 0 0,1 6 144 0,-1 4-144 15,1 4 0-15,3 0 176 0,0 3-176 0,0 4 160 16,3 0-160-16,4 0 0 0,3 0 128 0,-2-5-128 0,9 0 0 16,1-6 0-16,6 0 0 0,-2-8 0 0,3-6 0 15,2-4 0-15,-1-8 0 0,2-7-192 0,-4-1 192 16,-2-6-192-16,-1-3 192 0,-4-4-192 0,-4-3 192 15,-4 1 0-15,-2-4 0 0,-4 3 0 0,-5-3 0 16,-3-3 0-16,-6 6 0 0,0 1 144 0,-6 4-144 16,2 5 128-16,1 5-128 0,-1 3 0 0,1 8 128 0,-3 3-128 15,5 4 0-15,-2 7 0 0,7 2 0 16,0 1-1600-16,7 4-256 16</inkml:trace>
  <inkml:trace contextRef="#ctx0" brushRef="#br0" timeOffset="9909.58">2212 6230 22463 0,'-7'36'1984'16,"1"-11"-1584"-16,5 0-400 0,1 3 0 0,1-1 5568 0,2 1 1040 15,-3-1 208-15,3 1 32 0,-3 2-4240 0,1-4-864 0,2 1-160 0,0-1-48 16,-2 2-704-16,2-4-128 0,-3-1-48 0,2 2 0 16,-1 2-384-16,-1-2-80 0,-3-3 0 0,0-1-16 15,-1 0-176-15,0-6 0 0,1-1 0 0,-4-4 0 16,7-10 0-16,-14 4 0 0,3-11 0 0,1-2 0 16,2-4-144-16,1-4 144 0,0-8-192 0,0-4 192 15,4-6-144-15,2-1 144 0,-2-3 0 0,0-4-144 16,2 1 144-16,-2-1-192 0,2 4 192 0,1 2-192 0,-3 2 192 15,-1 3 0-15,1 3 0 0,3 1 0 16,-3 3 0-16,2 1 0 0,1 5 0 0,0-2 0 16,1 4 0-16,2 2 0 0,0 1 0 0,1-3 0 15,0 5 160-15,3-2-32 0,3 3-128 0,4 1 192 16,4-1-192-16,0-2 0 0,3 2 0 0,-1 3 0 16,0 1 0-16,4 0 176 0,-2 3-176 0,1 4 160 15,2 0-160-15,-1 1 0 0,-4 5 0 0,0-1 128 16,-3 4-128-16,-6 2 160 0,-6 1-160 0,-5 5 160 0,-5 4-160 15,-11 4 0-15,-7 0 0 0,-9 3 128 0,-7-2-128 16,-2 1-224-16,-5-2 48 0,4-1 16 0,6-5 0 0,7-8 0 16,4-2 0-16,7-7 0 15,8-4-1104-15,6-7-208 0,8-9-64 0</inkml:trace>
  <inkml:trace contextRef="#ctx0" brushRef="#br0" timeOffset="10456.94">3072 6093 27695 0,'0'0'2464'0,"-4"16"-1968"0,4-1-496 0,-3-1 0 0,3-3 3808 0,0 3 672 16,0-3 128-16,0 3 16 0,0 0-2400 0,0 1-496 16,3-1-80-16,-3 0-32 0,1 0-912 0,2 0-176 15,0 0-32-15,1-1-16 0,3-1-304 0,-3-5-176 16,3 0 192-16,3-1-192 0,1-1 0 0,0-5 0 15,3 0 0-15,-4-3 0 0,1 3 128 0,3-4-128 16,-1 0 0-16,1-3 0 0,-1-3 0 0,1-1 0 0,0-1 0 16,2-1 0-16,0-5 0 0,3 0 0 0,-4 1-240 0,2-1 80 15,-1 0 160-15,2-3 0 0,1 0 0 16,-1 3 0-16,0 1 0 0,-1 2 0 0,2-3 128 16,-1 0-128-1,-1-2-288-15,-2 5-128 0,2-2-32 0,-3 5-22272 0</inkml:trace>
  <inkml:trace contextRef="#ctx0" brushRef="#br0" timeOffset="10781.8">3832 5971 32943 0,'17'18'2928'0,"-6"-8"-2352"0,-2 1-448 0,0 0-128 16,5 0 2432-16,-4-1 480 0,-5-2 96 0,-5-8 0 0,6 10-1216 0,-6-10-256 15,0 0-64-15,0 0 0 0,0 0-704 0,-14 3-128 16,3-3-48-16,-6-2 0 0,2 1-464 0,-4-3-128 16,3 1 0-16,0-1 0 0,-3 0 0 0,3 1 128 15,-2-3-128-15,4 5 128 0,0-3-128 0,3 1 0 16,11 3 128-16,-11-3-128 0,11 3 0 0,0 0 0 0,0 0 0 0,0 0 128 16,7 13 176-16,2-1 32 15,4 1 16-15,1-1 0 0,7 1-176 0,0 2-48 16,4 2 0-16,0 1 0 0,0 0-128 0,1 0 192 15,-6 3-192-15,-1 0 192 0,-8-2-192 0,-4 1 0 16,-3-2 0-16,-8 0 0 0,-7-4 0 0,-9 1-144 16,-5 2 0-16,-4-4 0 15,-3 1-896-15,-5-2-176 0,-2 1-48 0</inkml:trace>
  <inkml:trace contextRef="#ctx0" brushRef="#br0" timeOffset="11258.5">5053 5732 17039 0,'14'-18'752'0,"-2"7"160"0,8-7-720 0,-2 0-192 0,-3 1 0 0,2-1 0 0,-3 0 5904 0,-3 4 1152 15,-2 0 240-15,0 3 32 0,-2-3-4768 0,-2 4-960 16,-5 10-192-16,0 0-48 0,0 0-528 0,0 0-96 15,-14-7-32-15,-5 3 0 0,-3 1-256 0,-6 3-64 16,-4 6-16-16,-4 1 0 0,-3 1-192 0,0 5-48 16,-3 2 0-16,3 2 0 0,1 5-128 0,4 0 160 0,2 3-160 15,1 6 160-15,4 1-160 0,2 4 192 0,4 1-192 16,3 4 192-16,4 1 96 0,3 3 32 16,4-1 0-16,4 1 0 0,6 1-112 0,1 0-16 0,3 0 0 15,4 1 0-15,3-1-192 0,0-1 176 0,4-2-176 0,-4-5 160 16,2-1-160-16,-4-4 160 0,-1-6-160 0,-2-2 160 0,-4-6-160 15,0-7-144-15,-5-12 144 0,0 0-208 32,0 0-1184-32,0-12-224 0,-3-9-48 0,1-9-16 0</inkml:trace>
  <inkml:trace contextRef="#ctx0" brushRef="#br0" timeOffset="11478.05">4565 6014 42959 0,'8'21'1904'0,"-1"-7"400"0,3 0-1856 0,0 1-448 0,1-1 0 0,-4 3 0 0,1 2 1264 0,2 2 144 15,1-6 48-15,-1-1 0 0,1-3-656 0,0-4-128 16,3-1-32-16,0-6 0 0,6-4-256 0,-1-2-48 16,4-2-16-16,0-5 0 0,4 1-192 0,1-1-128 15,-3-1 128-15,-4 6-128 0,0 1 0 0,-3 0 0 16,-3 0 0-16,-1 3-23072 0</inkml:trace>
  <inkml:trace contextRef="#ctx0" brushRef="#br0" timeOffset="12116.5">5160 6314 24015 0,'-4'23'2128'0,"4"-12"-1696"16,0 1-432-16,-3 1 0 0,1 3 4160 0,0 1 768 0,-1-4 128 0,1 1 48 15,0-2-2928-15,2-1-576 0,0-2-112 0,0 0-16 16,0-9-640-16,0 0-112 0,0 0-16 0,0 0-16 16,0 0-336-16,0 0-64 0,0 0-16 0,0-11 0 15,0 0-272-15,2-6 128 0,-2 1-128 0,2-4 0 0,1-1 144 0,1-2-144 16,1 0 0-16,0 0 144 15,-1-5-144-15,3 3 128 0,-3-1-128 0,3 1 128 0,0-2-128 0,2-6 160 16,3 1-160-16,-1 4 160 0,-1 3-160 0,1 0 160 16,1 2-160-16,-1 7 160 0,3-2-16 15,0 6 0-15,-3 3 0 0,3 2 0 0,-3 3-144 0,6 4 0 16,1 2 0-16,1 3 0 0,2-1 0 16,3 3 0-16,1-3 0 0,0 1-176 15,4 1-336-15,2 0-64 0,-2 1 0 0,-1-3-16 16,-1 3-80-16,-2-3-16 0,-2 1 0 0,-5 1 0 0,-2 0 512 0,-4-5 176 15,-1-1 0-15,-11 0-144 0,0 0 144 0,0 0 176 16,0 0-48-16,0 0 0 0,0 0 192 0,0 0 48 16,0 0 0-16,0 0 0 0,0 0-176 0,-13 0-48 15,-1 0 0-15,-2 3 0 0,0-3 32 0,-3 3 0 16,-3 1 0-16,1 3 0 0,0 1-176 0,-4 3 192 16,0 2-192-16,8-2 192 0,-1-1-16 0,0 4 0 0,3 2 0 0,1 4 0 15,3-2-176-15,1 0 160 0,3-3-160 0,4 2 160 16,6 0-160-16,0-2 192 0,5 1-192 15,5-3 192-15,2 0-16 0,6-2 0 0,0-2 0 16,4-2 0-16,4-2-176 0,0-1 0 0,4-1 0 0,-3-3 0 16,-1-3 0-16,-1-1 0 0,-3-3 0 0,1-5 0 0,-6-2-192 0,-1-2 16 15,-5 1 16 1,-3-5 0-16,-4-2 160 0,-3-13-160 0,-4-1 160 0,-10-3-160 16,-2-1 160-16,-7-2 0 0,-2-1 0 0,-4-1 0 15,-2 3 0-15,-1 4 0 0,-2 3 0 0,0 6 0 16,-1 8-128-16,-1 3 128 0,0 10-128 0,0 10 128 15,0 11-1408 1,0 7-208-16,-10 24-48 0,7-4 0 0</inkml:trace>
  <inkml:trace contextRef="#ctx0" brushRef="#br0" timeOffset="12603.15">6019 5870 42559 0,'0'0'1888'0,"0"14"384"0,0 2-1824 15,-3-1-448-15,0 4 0 0,2 7 0 0,-3 0 1728 0,1-2 240 16,-1 1 48-16,1 1 16 0,0 5-896 0,2 1-176 0,-3 1-48 0,1-1 0 15,-1-1-496-15,2-2-96 0,2-1-32 0,2-5 0 16,-1-4-144-16,2-1-16 0,-2-7-128 0,2-4 192 16,-3-7-192-16,0 0 0 0,0 0 0 0,7-7 0 15,0-7 0-15,0-4 0 0,0-4 0 0,4-2 0 16,-1-1 0-16,1-3 0 0,3-1 0 0,4-10 0 16,0 7 0-16,-2 4 0 0,0 2 0 0,2 2 0 15,-1 3 0-15,-1 2 0 0,2-1-128 16,0 5 128-16,0 1 0 0,-1 4 0 0,-1 4 0 0,0 1 144 0,-1 1-144 15,2 2 128-15,-3 2-128 0,1 4 128 0,2-2 64 16,-2 8 0-16,3 1 0 0,-1 5 0 0,-2 4 0 16,-1 4 16-16,3-3 0 0,-6-3 0 0,3 4-208 0,-3 6 144 15,-1-2-144-15,-3 5 128 0,1 1-128 16,-1 0 0-16,-4-3 0 0,-2 13 128 0,-2-10-128 16,-2-5 0-16,-5-6-160 0,1-5 160 15,0-9-640-15,7-7-16 0,0 0-16 0,-13-7 0 16,5-7-1296-16,1-11-256 0,3-11-48 0,4-7-12320 15,4-9-2480-15</inkml:trace>
  <inkml:trace contextRef="#ctx0" brushRef="#br0" timeOffset="12943.38">6843 5133 29135 0,'0'0'1280'0,"0"0"288"0,0 0-1248 0,0 0-320 0,0 0 0 0,0 0 0 16,0 0 2080-16,0 0 352 0,-8-7 80 0,8 7 16 15,-10 4-784-15,-1 3-144 0,4 3-48 0,0 1 0 0,-3 3-176 0,3 4-32 16,3 3-16-16,-3 4 0 16,3 4-208-16,-3 3-32 0,3 3-16 0,1 3 0 0,-1 1-416 0,1 0-80 15,-1-1 0-15,4 1-16 16,0 0-240-16,0 0-32 0,0-2-16 0,4 1 0 16,-1-5-144-16,1-2-128 0,3-6 144 15,0-4-144-15,0-3 0 0,0-2 128 0,4-5-128 0,-3-4 0 16,2-3 0-16,0-3 0 0,1-1 0 0,-3-1 0 15,5-3-144-15,-5 2 144 0,-8 2 0 0,10-3-144 16,-10 3 144-16,0 0 0 0,0 0-144 0,0 0 144 0,0 0-224 0,0 0 32 16,-6-11 0-16,1 0 0 15,-5 4-672-15,-1 0-128 0,-3 0-32 16,0-2 0-16,-1 0-704 0,-2-3-160 0,1-1-32 16,0-1 0-16,0 0-560 0,0-3-112 0,-2-1-32 0,2 7-14304 15</inkml:trace>
  <inkml:trace contextRef="#ctx0" brushRef="#br0" timeOffset="13138.75">6336 5650 1311 0,'-9'-10'128'0,"4"2"-128"15,-2-3 0-15,4 4 0 0,3 7 7360 0,-3-11 1472 16,3 11 272-16,0 0 64 0,0 0-4208 0,13-7-848 16,-1 1-160-16,8 2-48 0,5-3-1856 0,4-1-384 15,6-5-80-15,8-2-16 0,11-3-944 0,9-3-192 16,8 0-48-16,9-1 0 0,2-6-384 0,-18 5 0 0,10-4 0 0,8-3 0 15,7 2 0-15,3 3 0 0,-5 2-192 16,23-7 192 0,-21 1-1024-16,-20 3-64 0,-16-1-32 0</inkml:trace>
  <inkml:trace contextRef="#ctx0" brushRef="#br0" timeOffset="24237.5">5616 4192 48543 0,'0'0'2160'0,"0"0"432"0,0 0-2080 0,0 0-512 0,9 4 0 0,-9-4 0 16,9 7 288-16,-9-7-48 0,9 5-16 0,-9-5 0 0,9 5-96 0,-9-5-128 16,10 6 176-16,-10-6-176 0,11 5 336 0,-11-5-32 0,11 4-16 0,-1 3 0 15,-3-2-32-15,2-1 0 16,0 1 0-16,0-2 0 0,0 1 16 0,0-2 0 16,1 1 0-16,-2-1 0 0,2-2-96 0,-1 5-32 15,3-5 0-15,-1 1 0 0,-1-2 0 0,-2 1 0 16,3-3 0-16,2 1 0 0,-2-3-144 0,0 1 0 15,6-3 144-15,-2 0-144 0,6-2 144 0,0 2-144 16,1-4 192-16,6 1-192 0,1 1 224 0,3 0-64 16,7 0-16-16,5-3 0 0,4 1 48 0,0-3 0 15,1-2 0-15,-2 0 0 0,2 0 0 0,-2 0 16 16,6-2 0-16,0 4 0 0,4 0-208 0,2 0 0 0,4-1 128 16,-5 1-128-16,1 0 0 0,-5 0 144 0,-7 0-144 15,-1 3 128-15,-1 1-128 0,-5 2 0 0,-5 0 0 16,-5 1 0-16,-5 1 0 0,-2 2 0 0,-5 0 0 0,-2 1 0 15,-2 0 0-15,-14 3 0 0,0 0 0 0,0 0 0 16,0 0 0-16,0 0 0 0,0 0 128 0,-14 3-128 16,-2-3 0-16,-2 3 0 0,-3 1 0 0,-2-1 128 15,-4 1-128-15,-1-1 0 0,0 1 0 0,-1 3 0 16,0 0 0-16,-6 4 0 0,-1-3 0 0,-3 5 0 16,-4-2 0-16,-2 0 0 0,-1 0 128 0,-1 0-128 15,-1-1 0-15,-1 0 0 0,1 1 0 0,-3-4 0 0,0 0 0 0,-2 4-176 16,-4-4 176-16,-3-3-128 15,3 0 128-15,-1-1-128 0,4-3 128 0,5 0-128 16,6-3 128-16,1 2 0 0,6-2 0 0,0 0 128 16,4-1-128-16,1 0 0 0,5 1 0 0,0 2 0 0,3-5 0 15,5 2 0-15,-1 0 128 0,6 1-128 0,-4 0 0 16,4 2 0-16,13 1 0 0,-9-7 0 0,9 7 0 16,0 0 0-16,-5-7 0 0,5 7 0 0,0 0 0 0,5-11 0 15,1 4 128-15,6 0-128 0,2 0 0 0,2 0 0 16,4 0 0-16,1 0 0 0,4 0 0 0,3 3-160 15,1-3 160-15,6 0 0 0,0 0 0 0,5 3 0 16,3-3 0-16,6 3 0 0,5-3 192 0,6 0-64 16,5-3-128-16,-1 3 192 0,0 1-192 0,0 0 0 15,3 3 128-15,1-3-128 0,0 5 0 0,4-3 0 16,-1 1 128-16,-7 3-128 0,-4-3 0 0,-3 3 0 16,-3 3 0-16,-5 0 0 0,-2-2 0 0,-3 2 0 0,-5 0 0 0,-4 1 0 15,-8-3 0-15,-4 2 0 0,-5-3 0 0,-8 0 0 31,-10 0-448-31,0 0-128 0,0 0-16 0,-25-4-16000 0,-10-6-3200 16</inkml:trace>
  <inkml:trace contextRef="#ctx0" brushRef="#br0" timeOffset="26104.55">8208 3822 8287 0,'0'0'736'0,"0"11"-592"0,0-11-144 0,0 11 0 16,0-11 8096-16,0 0 1584 0,0 0 320 0,0 0 64 16,0 0-7472-16,0 0-1504 0,-7-9-288 0,0 0-64 15,-2-2-544-15,2-3-192 0,2 0 0 0,1 3 144 0,-7-2 16 0,-1 0 0 16,0 1 0-16,-4 4 0 16,0-4-160-16,-4 7-144 0,1 1 144 0,-4 1-208 0,-4 3 208 0,0 1 0 15,-1 3 0-15,-1-1 0 0,1 1 0 0,3 1 0 16,0-3 144-16,1 0-144 0,2 2 0 15,4 2 0-15,0-4 0 0,4 2 0 16,2-1 128-16,12-3 0 0,0 0-128 0,-6 9 192 0,6-9 336 0,-3 9 64 16,6 3 16-16,2 1 0 0,5 0 208 0,7 1 32 15,1-2 16-15,7 2 0 0,1 2-416 0,5-2-64 16,4 0-32-16,1 0 0 0,3 1-208 0,-5-5-144 16,0 1 192-16,-2-4-192 0,-6 1 0 0,-6 2 0 15,-1-3 0-15,-4 0 0 0,-1 0 0 0,-3 0 0 16,-1-2 0-16,-10-5 0 15,0 0-1424-15,0 0-240 0</inkml:trace>
  <inkml:trace contextRef="#ctx0" brushRef="#br0" timeOffset="26618.15">8810 2867 36287 0,'1'12'3216'0,"5"4"-2576"16,-2-1-512-16,-1 2-128 0,-3-1 1920 0,1 5 368 15,-1 4 64-15,0 6 16 0,0 1-896 0,-1 7-160 0,-5 4-32 0,1 3-16 16,-1 2-640-16,-1 2-128 16,-1 2-32-16,-2 2 0 0,2 3-128 0,-2 0-16 0,3 0-16 15,0 3 0-15,0 0-176 0,0 2-128 0,-1-5 144 16,1 0-144-16,0 0 0 0,3-3 0 0,-3-1 0 16,1 0 0-16,2-3 0 0,1-1 0 0,2-4 0 0,1-8 0 15,0-5 0-15,1-11 0 0,0-7 144 0,1-5-144 31,-2-9-912-31,0 0-272 0,3-11-48 0,-2-8-16 16,2-6-1152-16,0-1-224 0,1-1-64 0,-4-1 0 0</inkml:trace>
  <inkml:trace contextRef="#ctx0" brushRef="#br0" timeOffset="27054.04">9267 3883 39455 0,'13'32'1744'0,"-5"-11"368"0,-1-2-1696 0,0-2-416 0,-4-3 0 0,-3-14 0 0,0 0 2752 0,4 11 448 16,-4-11 112-16,0 0 16 0,0 0-2560 0,-4 11-512 16,-3-1-112-16,-4-2-16 0,1-1-128 0,-4-1 0 0,-4 1 0 0,-6-2-176 15,-1 2 176-15,-1 3-128 16,-5 1 128-16,2 3-128 0,-6 2 128 0,6-1 0 0,3 3 0 0,6 0 0 15,1-4 128-15,4 0 16 16,8-3 0-16,0 0 0 0,2-1 48 0,5-10 16 16,0 15 0-16,5-3 0 0,2-3 112 0,4 3 32 15,0-1 0-15,6 0 0 0,5-1-16 0,4-1 0 16,6-2 0-16,4-1 0 0,3-1-208 0,3-5-128 16,-2-2 128-16,2-3-128 0,0-1 0 0,-2-4 0 0,2-1 0 15,-3-1 0-15,-1-4 0 0,-3 0 0 0,-8 2 0 0,-2-4 0 0,1-3 0 16,-11-1-128-16,-1-3 128 0,-4 0-192 15,-3-2 192-15,-7-2-128 0,-5-3 128 0,-2-4-128 16,-2 0 128-16,-5 1-192 0,-4 3 192 0,-5 1-192 16,-7 7 192-16,-4 8 0 0,-5 5 0 0,-5 6-128 15,-1 11 128-15,-8 11-128 0,-4 8 128 0,-7 3-128 16,-7 4-2816 0,4 4-576-16</inkml:trace>
  <inkml:trace contextRef="#ctx0" brushRef="#br0" timeOffset="27622.68">9980 2849 18479 0,'0'0'1648'0,"0"0"-1328"0,0 0-320 0,0 0 0 0,0 0 5056 0,4 19 928 16,1 1 192-16,-1 2 32 0,1 3-3136 0,0 7-624 16,1 3-128-16,4 10-16 0,-3 6-1616 0,2 6-320 15,-2 5-64-15,4 6-16 0,3 7-288 0,-1 6 0 16,6 4 0-16,0-1 0 0,1-1 0 0,3-6-224 16,-2-3 64-16,-3-7 16 0,0-10 368 0,-4-11 80 15,-3-9 16-15,-4-6 0 0,0-10-320 0,-6-8 0 16,-1-13 128-16,0 0-128 0,0 0-192 0,-12-9-112 15,-5-7-16-15,-1-7 0 16,-3-6-1152-16,-1-6-256 0,1-5-32 0</inkml:trace>
  <inkml:trace contextRef="#ctx0" brushRef="#br0" timeOffset="27835.65">9687 3100 54479 0,'32'43'2416'0,"-11"-17"496"0,1-1-2336 0,2 0-448 0,-2 1-128 0,0-4 0 16,2-1 256-16,1-5 16 0,0-3 16 0,0-6 0 16,7-3-288-16,7-5 128 0,5-6-128 0,11-7 0 15,8-4-544-15,3-10-224 0,-2-4-32 0,-3-2-23136 16</inkml:trace>
  <inkml:trace contextRef="#ctx0" brushRef="#br0" timeOffset="28349.89">10631 2899 5407 0,'0'11'480'0,"0"0"-480"0,4 3 0 0,-4 0 0 16,2 4 7328-16,0 3 1376 0,1 0 256 0,-2 5 64 15,5 5-5984-15,-2 1-1200 0,-1 4-240 0,1 6-64 16,-1 3-672-16,1 5-144 0,-4 6-16 0,3 1-16 16,1 3-192-16,0 4-48 0,0 1 0 0,-1 0 0 15,0-6-48-15,-2-6-16 0,2-7 0 0,0-8 0 16,-2-7 80-16,2-6 16 0,-3-8 0 0,0-5 0 16,0-12-304-16,0 0-176 0,0 0 192 0,0-14-192 0,1-5 0 0,2-2 0 15,1-9 0-15,2 0-144 16,2-6 144-16,2-3 0 0,1-3-144 0,3 3 144 0,0 1-144 15,0 7 144-15,1 5-192 0,2 5 192 0,1 4-224 16,0 9 64-16,3 1 16 0,-3 4 0 0,3 6 144 16,-3 4 176-16,-4 4-48 0,4 4 0 0,-2 5 32 0,0 5 0 15,2 4 0-15,1 6 0 0,-3 6-160 0,0 2 0 16,-1 1 0-16,2 4 128 0,-3-1-128 0,-3 2 0 16,3-2 0-16,1-2 0 0,3-2 0 0,2-4 0 15,-2 2 0-15,0-7 0 16,0-6-528-16,3-7-192 0,-3-3-48 0,-4-4-13856 15,0-3-2784-15</inkml:trace>
  <inkml:trace contextRef="#ctx0" brushRef="#br0" timeOffset="28763.85">11031 3803 27695 0,'0'0'2464'0,"2"16"-1968"0,3-2-496 0,2 0 0 15,-5 0 2496-15,4-1 384 0,-1 3 96 0,0-2 16 0,-3-3-1280 0,-2-11-256 16,5 14-48-16,2-3-16 16,-7-11-816-16,7 7-176 0,-7-7-16 0,11 3-16 15,-2-6-80-15,4-1-16 0,1-9 0 0,4 1 0 16,6-6-272-16,1 1 0 0,3-1 0 0,-2 0 0 0,6 4 0 16,-1-4 0-16,-2 1 0 0,-4 1 0 15,0-2 0-15,-1 0-144 0,-2-1 144 0,-5-2-128 0,-1-1 128 0,-7-1 0 16,0-5 0-16,-7 0 128 15,-2 1-128-15,-7-3 0 0,0-2-128 0,-6 3 128 0,-3-3-128 0,-1 3 128 16,-1 1-128-16,0 3 128 0,-3-3-160 0,3 7 160 16,-3 3-192-16,0 7 192 0,6 4 0 15,-2 4 144-15,3 9 16 0,2 6 0 0,-1 9 128 0,5 7 32 16,1 8 0-16,0 10 0 0,4 7-32 0,3 6 0 16,3 10 0-16,0 2 0 0,4 5 64 0,1-1 16 15,2-1 0-15,4-6 0 0,1-4 464 0,3-7 80 16,6-8 32-16,-2-6 0 0,1-11-432 0,2-11-64 15,3-5-32-15,2-14 0 0,6-9-256 0,3-11-160 0,5-8 192 16,2-8-192 0,4-5-2016-16,4 0-512 0</inkml:trace>
  <inkml:trace contextRef="#ctx0" brushRef="#br0" timeOffset="29142.3">12473 3787 18479 0,'12'-17'816'0,"-5"6"176"0,0-3-800 0,-1 0-192 0,-1-1 0 0,-1 1 0 16,0 3 4064-16,-1-1 768 0,-3 12 160 0,0 0 16 15,0 0-2096-15,0 0-416 0,0 0-96 0,0 0-16 16,0 0-1168-16,0 0-224 0,0 0-48 0,-11 9-16 16,-3 3-480-16,-2 2-112 0,-2 2-16 0,-3 2 0 0,-2 3-320 0,0-6 0 15,-2 2 0-15,-3 1 128 16,3 0-128-16,-3 0 192 0,3-1-64 0,3-3 0 15,4-2-128-15,-3 2 0 0,3-1 0 0,4-1 128 16,0 1-128-16,4-2 0 0,5 0 0 0,-1 0 0 16,5 3 0-16,1 0 128 0,1 0-128 0,5 0 176 0,-1-3-32 15,5-4 0-15,4 0 0 0,0-3 0 0,1-4 80 0,3 0 16 16,3-4 0-16,3 4 0 0,5-4-240 0,0 1 144 16,6 0-144-16,0 0 128 0,1 2-128 0,-4 1 0 15,-4 3 144-15,-3 1-144 0,-5 0 256 0,-3 3 0 16,-3 0-16-16,-7 3 0 0,-6 2-240 0,-5 5 0 15,-6 1 0-15,-8 10 0 0,-4 1 0 0,-13 8 0 16,-6 2 0-16,-5 3 0 0,-2-3-144 0,-3-3 144 16,1-4 0-16,3-8-15776 15,2-12-3040-15</inkml:trace>
  <inkml:trace contextRef="#ctx0" brushRef="#br0" timeOffset="41600.44">2848 9961 8287 0,'0'0'736'0,"0"0"-592"0,0 0-144 0,0 0 0 16,0 0 6208-16,0 0 1200 0,0 0 240 0,0 0 48 0,0 0-4032 0,0 0-800 16,0 0-176-16,0 0-16 15,2 11-1328-15,-2 0-256 0,5-1-48 0,-3 3-16 16,3-1-512-16,-3 2-96 0,3 0-32 0,-3 5 0 0,0 2-256 0,1 3-128 16,-3 5 128-16,0-1-128 15,0 1 0-15,0 5 0 0,0 1 0 0,1 2 0 16,2 4 0-16,-1 1 0 0,3 1 0 0,-1 0 0 15,1-1 0-15,-3 5 0 0,1-1 144 0,-1 2-144 0,4 0 320 16,-3-2 0-16,0 0 0 0,-3 2 0 0,0-5-48 16,0 0-16-16,-3-1 0 0,0-3 0 15,-1 0-256-15,1-7 160 0,-1-4-160 0,0-3 128 0,-3-7-128 16,-2-2 0-16,2-7 0 0,7-9 0 0,0 0 0 0,-12-3 0 16,1-5 0-16,2-10 0 0,4-7-144 0,1-7 144 15,-1-7-192-15,0-7 192 0,1-7-128 0,-1-3 128 16,1-1 0-16,1-2 0 0,-4 0 0 0,3 1-128 15,1 4 128-15,-1 2 0 0,-1 1 0 0,1 1 0 16,-1 1 0-16,3 2 0 0,0 1 0 0,-1 2 0 16,-1 4 0-16,4 1 0 0,0 1 0 0,0 1 0 15,2 3 0-15,3 4 144 0,-1 3-144 0,3-1 0 16,2 3 0-16,3 0 128 0,6 4-128 0,0-4 0 0,8 0 0 16,-1 0 128-16,-2 0-128 0,4 1 0 0,1 2 144 15,1 1-144-15,-1 3 0 0,0-3 0 0,4 1 0 16,-3 4 0-16,0-3 0 0,2 3 0 15,-6 2 0-15,0 5 176 0,0 2-32 0,0 3 0 0,1 6 0 0,-1 3 0 16,-2 6 48-16,0 3 0 0,-2 7 0 0,-8 9 0 0,-1 6-192 16,-5 10 0-16,-3 4 0 0,-1 6 0 15,-10 5 0-15,-5-1 0 0,-2 3 0 0,-5-1 0 16,-1 0 0-16,0-7 0 0,-1-2 0 0,3-5 0 16,-3-5 0-16,2-4 0 0,-3-10 0 0,1-4 0 0,-4-7-192 0,1-5 192 15,2-9-192-15,1-7 192 16,3-8-1792-1,-3-4-224-15</inkml:trace>
  <inkml:trace contextRef="#ctx0" brushRef="#br0" timeOffset="42716.2">4661 10753 10991 0,'2'29'480'0,"-1"-5"112"0,0 3-464 0,-1 4-128 0,3 1 0 0,-3 3 0 15,0 0 6688-15,4 4 1312 0,-1-2 272 0,1 2 48 16,-1 1-5568-16,4-3-1104 0,0-1-240 0,1-4-32 16,-1-2-656-16,-2-5-128 0,0-2-16 0,1-7-16 31,-1-4-1008-31,-5-12-208 0,0 0-48 0</inkml:trace>
  <inkml:trace contextRef="#ctx0" brushRef="#br0" timeOffset="42852.6">4261 9805 22463 0,'0'0'1984'0,"9"7"-1584"0,-2 0-400 0,1 3 0 0,6 1 3856 0,0 4 688 0,2 3 144 0,3 2 32 15,-1-1-3440-15,-3-1-672 16,2-4-144-16,0 0-12400 15,1-7-2480-15</inkml:trace>
  <inkml:trace contextRef="#ctx0" brushRef="#br0" timeOffset="43284.92">5424 10945 30863 0,'0'0'1360'0,"0"0"304"0,-7-11-1344 0,-3-3-320 0,2-4 0 0,-3-3 0 15,1-4 1184-15,3-3 160 0,0-1 48 0,-1-4 0 16,1 3-224-16,4 1-32 0,-1-1-16 0,1 5 0 15,3 0-144-15,0 6-16 0,0 0-16 0,0 6 0 16,3 0-480-16,-3 13-80 0,0-10-32 0,0 10 0 16,0 0-160-16,0 0-16 0,0 11-16 0,-3 8 0 0,-7 4-160 0,2 6 0 15,-4 6 0-15,0 4 0 16,1 0 0-16,2 5-144 0,-2 2 144 0,4-3-208 16,0 3 208-16,2-3 128 0,3-3 0 0,0-1-128 0,2-1 368 15,2-4-48-15,3-2 0 0,-1-2 0 0,5-1 480 16,0 1 96-16,3-2 0 0,1-3 16 0,4-2-16 15,1-3-16-15,3-2 0 0,-3-3 0 0,0-3-320 0,3-1-64 16,0-7-16-16,1-1 0 0,-1-3-352 0,0-7-128 16,-2 0 0-16,5-7 144 15,-3-2-1072-15,4 0-224 0,2-2-32 0,-2-5-21920 0</inkml:trace>
  <inkml:trace contextRef="#ctx0" brushRef="#br0" timeOffset="43762.97">6059 11247 25055 0,'0'0'2224'0,"10"-5"-1776"0,-6-2-448 0,3-2 0 15,3-5 4064-15,-3-1 736 0,0-2 128 0,-1 2 48 16,3-4-3040-16,-2-1-592 0,3-1-128 0,-3 0-32 16,4 0-400-16,0 0-80 0,-2 2 0 0,1-2-16 0,-6-3-240 0,1 2-64 15,-3 0 0-15,-4-2 0 16,0 2-384-16,-3-2 0 0,-2 2 0 0,-4-3 0 16,-3 0 0-16,-2-1 0 0,0 1-192 0,-5 5 192 0,3-1-160 0,-7 1 160 15,-3 1 0-15,-1 3-144 0,4 5 144 0,-3 1 0 16,3 2 128-16,-3 5-128 0,0 0 0 15,2 6 0-15,1 1-160 0,4 6 160 0,-3 1-176 0,6 7 176 16,7-1-160-16,1 7 160 0,8 6 0 0,4 3 0 16,5 6 0-16,5 1 0 0,4 6 192 0,5 3 96 15,4 2 16-15,3 2 0 0,4 3 112 0,-3-3 32 16,0 1 0-16,6-3 0 0,0-4 208 0,1-2 48 16,0-6 16-16,2-7 0 0,2-6-256 0,-3-6-48 15,0-8-16-15,2-5 0 0,-2-4-240 0,-4-7-160 16,2-6 192-16,-3-1-192 0,-4-7 0 0,-3 0 0 15,-3-1 0-15,-1 0 0 0,-3-3 0 0,-1 1 0 0,1 3 0 16,0-1 0 0,-2 6-864-16,-2-3-128 0,0 4-32 0</inkml:trace>
  <inkml:trace contextRef="#ctx0" brushRef="#br0" timeOffset="48509.74">15617 3737 20959 0,'0'0'928'0,"0"0"192"0,0 0-896 0,0 0-224 0,0 0 0 15,0 0 0-15,0 0 3728 0,0 0 704 0,0 0 144 0,8-3 32 0,-8 3-1760 0,10 4-352 16,-2 1-64-16,-2 7 0 16,-2-1-896-16,0 5-160 0,1 3-32 0,-3 6-16 0,1 3-592 0,-3 5-112 15,-3 5-32-15,1 2 0 0,0 2-400 0,-2-2-64 16,4 2-128-16,0-3 176 0,0-5-176 0,0-2 0 0,4-2 0 0,-2-5 128 15,3-5-128 1,-1-3 0-16,1-3 0 0,0-5 0 0,3-2 0 0,2-3 0 16,-3-4 0-16,4 0 0 0,-2-5 0 0,0-1 128 15,3-1-128-15,-1 0 0 0,1-4 160 0,-1-1-160 16,1 1 192-16,-3-3-192 0,3 2 192 0,-4 1-192 16,2 2 192-16,-1 2-192 0,0 2 128 0,1 1-128 15,-3 4 0-15,4 6 0 0,-2-1 128 0,3 7-128 0,-1 3 0 16,-2 9 0-16,4 3 192 0,0 5-64 15,-5 1 0-15,2 6-128 0,1 1 128 0,-4-1-128 16,1-3 0-16,2-1 0 0,-3-7 0 0,4-3 0 0,-4-7 0 16,-3-4 0-16,2-3 0 0,-6-11 0 0,11 0-144 0,0-7 144 15,3-4 0-15,0-7-160 0,1-7 160 0,2-7 0 16,1-10-160-16,3-1 160 0,-1-7-128 0,-1 0 128 16,3-3 0-16,-6 2 0 0,-2 3 0 0,-2 7 0 15,-1 4-128-15,-4 7 128 0,-2 7-128 0,-3 4 128 16,-2 7 0-16,0 2 0 0,0 10 0 0,0 0 0 15,0 0 0-15,0 0 0 0,-16 3 0 0,0 4 0 32,2 1-912-32,0 3-208 0,0 1-32 0,5 0-21856 0</inkml:trace>
  <inkml:trace contextRef="#ctx0" brushRef="#br0" timeOffset="48957.04">16807 4375 24015 0,'16'7'2128'15,"2"-4"-1696"-15,1 1-432 0,4-1 0 0,-2-2 3856 0,-3 2 688 16,0-3 144-16,-3-3 32 0,-1 2-2928 0,-1-2-592 16,-1-1-112-16,1-3-32 0,-6-5-576 0,0-1-112 15,-2-7-32-15,-2 1 0 0,-3-7-336 0,0 3-192 16,-4-2 32-16,-3 2 0 0,-4 0 160 0,-2 2 0 15,-2 1 0-15,-3 2 128 0,-3 4-128 0,-1 2 0 0,-5 3 0 0,5 6 0 16,0 3 0-16,1 6 144 0,0 0-144 0,3 6 160 16,4 6 160-16,0 3 16 15,3 6 16-15,4 5 0 0,-2 5 384 0,4 4 80 0,3 5 16 0,-1 7 0 16,6 4-288-16,1 0-48 0,3 3-16 0,5-3 0 16,1 2-352-16,6-6-128 0,3-7 0 0,2-5 0 15,1-11 224-15,-3-8-48 0,2-8-16 0,1-10 0 16,-3-9-160-16,3-15 0 0,0-11 0 0,-1-8-176 15,-3-7 0-15,-6-7 0 0,-5-4 0 0,-6-3 0 16,-4-1 176-16,-4 0-128 0,-6 2 128 0,-5 5-128 0,-2 1 128 16,-1 7-128-16,0 7 128 0,0 5-128 0,-3 11 128 15,7 7 0-15,0 5 0 0,6 8 128 16,8 3-1024-16,-10 12-208 16,3 4-48-16,3 5 0 0,1 4-1408 0,3 4-272 15,3-1-64-15,4 4-16 0,0-2 1008 0,4-1 208 0,7-3 32 16</inkml:trace>
  <inkml:trace contextRef="#ctx0" brushRef="#br0" timeOffset="49045.11">17261 4449 19919 0,'13'7'880'0,"-1"0"192"0,-3 0-864 15,3 4-208-15,-1 0 0 0,0 0 0 16,-1 4-1600-16,-2 2-384 0</inkml:trace>
  <inkml:trace contextRef="#ctx0" brushRef="#br0" timeOffset="49441.17">17397 4307 6959 0,'0'0'624'0,"0"0"-496"16,10-7-128-16,-3 2 0 0,3 0 3792 0,-2 3 752 0,2-2 128 0,-10 4 48 16,11-1-1568-16,-3 2-304 0,2 1-64 0,0 0-16 15,-3 3-624-15,1 2-128 0,2-3-32 0,-2 6 0 16,-1 1-672-16,3 4-144 0,-3 2-16 0,0 8-16 15,-2 3-304-15,2 4-48 0,3 4-16 0,-3 3 0 0,-3 1-416 16,2 1-96-16,2-1 0 0,-1-1-16 16,3-4-240-16,-2-1 0 0,2-4 128 0,-3-3-128 15,0-4 144-15,1-7-16 0,-1-5 0 0,0-4 0 16,-7-7 128-16,0 0 0 0,7-9 16 0,0-7 0 16,2-4-96-16,0-1-32 0,0-2 0 0,1-2 0 0,-1-3-144 0,-2 1 0 15,2-3 0-15,-2 0 0 0,-5 1 0 16,3 4 128-16,2 0-128 0,-5 4 128 0,4 3-128 15,-3 0 0-15,0 4 144 0,1 3-144 0,-4 1 0 16,0 10 0-16,0 0 0 0,0 0-128 0,0 0 128 0,0 0 0 16,0 0 128-16,0 0-128 0,0 0 0 0,0 0 144 15,0 0-144-15,-4 15 0 0,-1 2 160 0,3 1-160 16,-3-3 128-16,3 2-128 0,-1-3 0 0,1-3-272 16,2-11 32-16,0 0-14928 15,0 0-3008-15</inkml:trace>
  <inkml:trace contextRef="#ctx0" brushRef="#br0" timeOffset="50162.86">17015 3987 32655 0,'0'0'1440'0,"0"0"304"0,0 0-1392 0,0 0-352 0,0 0 0 0,-8-1 0 16,8 1 1184-16,0 0 160 0,-10 7 48 0,3 0 0 15,3 0 544-15,0 4 112 0,1-1 32 0,3 2 0 0,0 1-560 0,0 2-112 16,4 2-32-16,2 2 0 0,-1 5-688 0,5 1-144 16,0 5-32-16,2 4 0 15,2 1-192-15,3 6-32 0,1 5-16 0,0 1 0 16,3 6-96-16,-3 3-32 0,3 2 0 0,-3 5 0 0,-4 2-16 0,2 4-128 15,0 0 192-15,0 0-64 0,-2-8-128 0,-3-5 0 16,-1-10 0-16,-2-13 0 0,-3-9-176 0,2-12-112 16,-7-12-32-16,7-15 0 15,-2-14-2192-15,-1-17-448 16</inkml:trace>
  <inkml:trace contextRef="#ctx0" brushRef="#br0" timeOffset="51125.23">17827 3750 32191 0,'0'0'1424'0,"0"0"304"0,0 12-1392 0,-3 2-336 0,-1-1 0 0,-2 6 0 15,2 0 496-15,-5 5 16 0,0-2 16 0,-1 5 0 0,-1-1-176 0,2 2-32 16,4 4-16-16,-2-4 0 16,-2-2 528-16,-2-2 96 0,4-6 32 0,-2-3 0 0,-1-2 304 0,1-2 64 15,9-11 16-15,-9 4 0 16,9-4-576-16,0 0-128 0,0 0 0 0,0 0-16 15,-9-4-80-15,9 4-16 0,0 0 0 0,0 0 0 16,0 0-48-16,-4-10-16 0,4 10 0 0,0 0 0 0,6-8 64 0,-1 1 16 16,2 0 0-16,-3 0 0 0,3 0-352 0,-2-4-64 15,2 0 0-15,-5-2-128 0,5-1 0 0,-2-1 0 16,-1-3 0-16,0 0 0 0,1 4 0 0,-3 0 0 16,1-1 0-16,-3 2 0 0,2 2 0 0,-2 1 0 15,-2 2 0-15,2 8 0 0,0 0 0 0,0 0 0 16,0 0 0-16,0 0 0 0,0 0 160 0,0 0-160 15,0 0 128-15,0 21-128 0,-3 8 0 0,1 10 128 16,-3 7-128-16,1 7 0 0,0 10 144 0,-3 6-144 16,2 2 160-16,3 5-160 0,-3-1 256 0,1-1-64 15,3-6 0-15,1-1 0 0,0-6 128 0,1-3 0 16,3-8 16-16,1-7 0 0,2-8-80 0,0-13 0 16,0-5-16-16,1-10 0 0,2-6 16 0,4-8 0 0,4-10 0 0,7-9 0 15,3-12-256-15,4-3 128 0,0-8-128 16,-3 1 0-16,6 2 0 0,-3 3 0 0,1 4 0 0,-2 7 0 15,-6 7 0-15,-2 4-160 0,-3 7 32 0,-6 7-16432 16,-2 6-3280-16</inkml:trace>
  <inkml:trace contextRef="#ctx0" brushRef="#br0" timeOffset="51471.23">17372 3918 31727 0,'0'0'2816'0,"0"0"-2240"16,6 11-576-16,-5 0 0 0,-1-11 3216 0,6 14 544 15,-2 1 96-15,0-1 32 0,0-1-1888 0,2-2-368 0,-2 0-80 0,3-1-16 16,4-2-768-16,0-1-144 16,2 0-48-16,2-3 0 0,6-1-272 0,0-6-64 15,1-1-16-15,3-6 0 0,7 2-96 0,3-9-128 16,4-2 176-16,2-2-176 0,2-4 0 0,1 4 0 16,0-1 0-16,-1 5 0 0,3 6 0 0,0 5 0 15,0 5 0-15,-3 8 0 0,-4 4 0 0,-7 3-144 0,-2 1 144 0,-10 9-16144 16,-8 1-3120-16</inkml:trace>
  <inkml:trace contextRef="#ctx0" brushRef="#br0" timeOffset="51978.15">18465 4506 8287 0,'0'0'368'0,"1"-10"80"0,-1 10-448 0,6-10 0 0,-2 2 0 0,-4 8 0 0,3-10 5568 0,1 2 1024 16,0-3 192-16,0 1 64 0,2-1-3520 0,1-3-704 15,-3 0-144-15,3-1-32 0,2-5-1488 0,0-2-320 16,2-3-48-16,3-3-16 0,3-1-160 0,1-1-32 0,3 0-16 0,-3 2 0 16,0 1-176-16,1 5-48 15,-3 2 0-15,-3 2 0 0,-2 0 208 0,-4 3 32 16,-2 2 16-16,0 2 0 0,-5 0-400 0,0 11 0 16,-9-10 0-16,-3 6 0 0,-4 0-128 0,-4 1 128 0,-3 6-160 0,-3 1 160 15,-1 3 0-15,-3 3 0 0,0 2 0 0,2 5 0 16,3-2 0-16,3 4 0 0,1 0 128 15,3 1-128-15,0-1 256 0,4 3-64 0,3-1-16 0,4 4 0 16,0 0 80-16,4 3 32 0,3-1 0 0,3 3 0 16,1 0 176-16,6 5 48 0,-2 4 0 0,6 0 0 15,4 4 0-15,3 0 16 0,4-1 0 0,3 2 0 16,0 0-336-16,4-4-192 0,0-4 192 0,-3-4-192 16,-1-4 0-16,-3-4 0 0,-2-5-192 0,-5-7 48 31,-2-5-288-31,-4-7-48 0,-4-6-16 0,-1-7 0 0,-1-7-3216 0,-2-8-656 15</inkml:trace>
  <inkml:trace contextRef="#ctx0" brushRef="#br0" timeOffset="52298.96">18992 4474 47167 0,'18'36'2096'0,"-10"-14"416"0,2 5-2000 0,-3-3-512 0,4-1 0 0,-2-2 0 0,0-3 1152 0,1 0 128 15,-1-1 16-15,0-2 16 0,-2-1-640 0,2 0-128 16,0 0-32-16,0-1 0 0,-2-1-256 0,-2-5-64 16,-5-7-16-16,0 0 0 0,0 0-176 0,0 0 0 15,0 0 0-15,0 0 0 0,0-9 0 0,-5-7-176 0,1-1 176 0,-3-3-128 16,2-3 128-16,-2-6-128 16,0-2 128-16,3-2-128 0,-3-2 128 0,3-4 0 15,3-4 0-15,2-2 0 0,3 2 0 0,3 0 0 0,0 0 160 16,4-3-160-16,3 2 0 0,6-2 0 0,4 5 0 0,5-3 0 15,6 1 128-15,0 0-128 0,2 5 176 0,-2 6-176 16,-4 7 160-16,1 6-160 0,-2 5 128 0,1 7-128 16,-4 4 0-16,-1 10 0 0,-4 5 0 0,-1 8 0 31,-3 4-1792-31,-6 8-224 0,-3 7-48 0,-2 8-20016 0</inkml:trace>
  <inkml:trace contextRef="#ctx0" brushRef="#br0" timeOffset="53004">15906 5643 35535 0,'7'60'1568'0,"-3"-17"336"0,-2 5-1520 0,3 5-384 0,-1 4 0 0,0 3 0 15,2 4 2640-15,-2 0 464 0,3 4 96 0,-3-1 0 16,3-6-1968-16,0-1-400 0,0-7-64 0,0 0-32 15,1-4 0-15,-1-4 0 0,-1-6 0 0,-1-6 0 0,1-2-464 0,-2-6-80 16,-1-6-32-16,-2-6 0 16,-1-13-160-16,0 0 128 0,0 0-128 0,0 0 128 0,-8-14-128 0,-6-10-192 15,0-5 32-15,-1-7 16 16,-6-7 16-16,0-9 0 0,-1-2 0 0,-4-8 0 0,1-9 128 16,2-3 0-16,0-4 0 0,0-1-128 0,2-2 128 15,5-1 0-15,2-2 160 0,5 1-160 0,3-4 0 0,3 2 0 16,3 2 0-16,7 2 0 0,2-2 0 15,5 1 0-15,7 0 0 0,6 8 0 0,1 7 0 0,6 9 0 16,2 5 0-16,2 7 0 0,1 10 0 0,4 10 0 16,0 6-208-16,3 10 64 0,1 8 144 0,4 9-160 0,2 11 160 15,0 8-160-15,-5 6 160 0,-3 9 128 16,-6 8-128-16,-8 7 176 0,-9 4-16 0,-8 1 0 16,-7 1 0-16,-7 0 0 0,-4-3-160 0,-10-2 0 15,-7-1 0-15,-7-8 0 0,-5 0-144 0,-5-9-16 0,2-7 0 16,-3-7 0-16,2-11 160 0,1-7-160 0,1-7 160 15,-1-10-160 1,4-5-272-16,1-6-48 0,6-8-16 0,4-2-14512 0,6-2-2912 16</inkml:trace>
  <inkml:trace contextRef="#ctx0" brushRef="#br0" timeOffset="53389.14">16972 5440 36287 0,'25'18'1600'0,"-10"-7"336"0,2 1-1552 0,0 0-384 0,1-1 0 0,-4-1 0 16,-2-2 2912-16,1 0 496 0,-5 1 112 0,-1-1 0 15,-7-8-2224-15,3 10-448 0,-3-10-80 0,0 0-32 0,-7 11-592 0,-4-3-144 16,-3-1 0-16,-4-1 0 0,-3-1 0 0,0 1-144 16,0 1 144-16,-1-3-208 0,-2 3 208 0,2 0 0 15,0 0 0-15,2 4 0 0,1 3 0 0,2 1 0 16,3 6 0-16,3 3 160 0,0 2 16 0,4 5 0 15,4 3 0-15,3 0 0 0,3 1-176 0,4 2 0 16,1-4 0-16,5-2 128 0,5-3-128 0,0-6 0 16,7-4 0-16,0-8 128 0,4-6 0 0,2-8-128 15,1-13 192-15,4-8-64 0,3-10-288 0,-3-5-64 0,2-9-16 0,-6 1 0 16,-3-2 240-16,-10 6-144 16,-4 3 144-16,-5-1-128 0,-3 3 128 0,-7 6-208 15,-5 1 80-15,-6 4 128 0,-3 7-176 0,-4 6 176 16,-3 4-128-16,-4 4 128 0,-5 7-224 0,-7 4 32 0,-2 3 16 15,-4 3 0 1,-7 1-1712-16,4 0-352 0,3-3-64 0,4 2 0 16,0-6-2112-16,8-5-400 0,6-6-96 0,5-3-8848 0</inkml:trace>
  <inkml:trace contextRef="#ctx0" brushRef="#br0" timeOffset="53904.14">17471 5511 25055 0,'10'19'1104'0,"-6"-2"240"0,-1 0-1088 0,1 5-256 0,0-1 0 0,-1 4 0 16,-2-3 3536-16,-1 6 656 0,-1 0 128 0,-2-1 32 0,0 0-2096 16,2 3-400-16,1 0-96 0,0 0-16 0,0-1-800 0,0 2-176 0,0-2-16 0,4 0-16 15,-1 2-400-15,1-6-80 16,3 0 0-16,0-4-16 0,1-3 16 0,5-3 16 15,-5-2 0-15,2-9 0 0,-2-4-32 0,2-4-16 16,1-9 0-16,3-2 0 0,0-10-224 0,4-10 0 16,-2-8 0-16,0-3 0 0,0-2-160 0,0-2 32 15,-2 1 0-15,-2 3 0 0,-3 3 128 0,0 3 0 16,0 6 0-16,0 8 128 0,-2 2-128 0,0 6 0 16,0 7 0-16,0 4 0 0,-7 7 128 0,7-3 16 15,1 6 0-15,-8-3 0 0,10 7 0 0,0 4 0 16,-3 0 0-16,1 6 0 0,2 1-144 0,1 4 0 0,-4 2 144 0,4 4-144 15,-1 3 0-15,-2 1 0 0,3 0 0 0,2 3 0 16,1-1 0-16,1 1 0 0,2-1 0 16,1-4 0-16,0 0 128 0,3-5-128 0,-2-4 128 0,2 0-128 15,0-6 0-15,-3-4 0 0,0-4 0 0,-1-4 0 16,-3-6 0-16,1-4 0 0,1-4 0 0,1-7-128 16,-2-7 128-16,2-7 0 0,-2-5 0 0,-1-2-128 15,0 0 128-15,0-7 0 0,-3 0-144 0,0-2 144 16,2 2-176-16,-2 2 48 0,-3 4 0 0,2 4 0 15,-3 4 128-15,-3 4 176 0,2 0-48 0,-1 3 0 16,1 2-128-16,-2 4 0 0,0 4 0 0,-1 4 0 16,0-1-960-1,-3 12-208-15,0 0-48 0,0 0-21040 0</inkml:trace>
  <inkml:trace contextRef="#ctx0" brushRef="#br0" timeOffset="54370.12">18526 6060 25791 0,'0'0'1152'0,"10"-10"224"0,-3-1-1104 0,-3-3-272 0,3-1 0 0,-4-3 0 0,1-3 352 0,0 0 16 0,1 0 0 0,0 1 0 16,2-1 64-16,-3 3 16 15,3 4 0-15,2-2 0 0,0 2 608 0,3 0 128 16,1 1 32-16,-1-1 0 0,2-2 576 0,2 0 128 15,0 0 32-15,2 2 0 0,0 1-736 0,0-4-160 0,1 2-32 0,-3-3 0 16,1 1-384-16,-2-1-96 0,-1 1-16 16,-4 2 0-16,1-3-112 0,-4 4-32 0,0 0 0 0,-6-1 0 15,2 1-256-15,-7 0-128 0,1 0 0 0,-4-2 128 16,-3 3-128-16,-2-1 0 0,-2 0-160 0,-7 3 160 16,-3-3-192-16,-2 4 48 0,0 3 16 0,-4 5 0 15,1 0 256-15,-1 4 48 0,0 5 16 0,3 5 0 16,-1 2-64-16,5 6-128 0,3 6 192 0,2 4-64 0,1 8 192 15,2 2 48-15,1 9 0 0,4-2 0 16,3 2-80-16,3-3-16 0,4 0 0 0,3-3 0 0,1-2 48 16,0-4 0-16,6-5 0 0,1-2 0 0,0-9 128 15,6-3 16-15,1-3 16 0,3-2 0 16,1-5-144-16,6-1-16 0,6-3-16 0,3 2 0 0,2-2-304 0,-1 3 160 16,1 0-160-16,-1 0 128 15,-9 1-128-15,-1-1 0 0,-2 0 0 0,-2 0 0 0,-2 0-192 0,-4-4 16 16,-4-3 16-16,-4-3 0 15,-3-1-1792-15,-3-7-352 0,-4-3-80 0,0-6-12016 16,-4 1-2384-16</inkml:trace>
  <inkml:trace contextRef="#ctx0" brushRef="#br0" timeOffset="54814.5">19396 5904 34559 0,'0'0'1536'0,"0"0"304"0,0 0-1472 0,0 0-368 0,0 0 0 0,0 0 0 15,0 0 2128-15,0 0 368 0,0 0 64 0,0 0 0 16,3 11-1024-16,-3 1-224 0,0-12-32 0,0 0-16 15,0 0-688-15,0 0-128 0,0 0-16 0,0 0-16 16,0 0-272-16,0 0-144 0,0 0 160 0,0 0-160 16,0 0 128-16,0 0-128 0,0 0 0 0,-7-12 0 15,-7 1 0-15,3-2 0 0,0-1-176 0,0 0 176 16,-3-4-160-16,0 2 160 0,0-3 0 0,0-2-144 16,0-1 144-16,0-6 128 0,0-1-128 0,1-3 176 15,4-3-48-15,0-4 0 0,7-1 0 0,-3-2 0 0,7-1 32 16,2 1 0-16,6 1 0 0,-1 0 0 0,5 0-160 0,5 4 0 15,6 3 144-15,0-1-144 0,4-1 256 0,2 4 0 16,5 0-16-16,0 7 0 0,0-2-240 0,6 9 144 16,1 3-144-16,6 8 128 0,1 7 32 0,3 7 0 15,2 4 0-15,-2 7 0 0,-7 6-160 0,-3 4 0 16,-4 1 0-16,-7-4 128 16,-5 0-768-16,-8-7-144 0,-6-2-48 0,-8-4 0 15</inkml:trace>
  <inkml:trace contextRef="#ctx0" brushRef="#br0" timeOffset="63523.59">8722 6210 52751 0,'10'35'2336'0,"0"-12"480"0,1 2-2240 0,0 0-576 0,-1 1 0 0,-2 1 0 0,2 1 336 0,-6-1-32 15,3 1-16-15,0 6 0 0,-4 2-288 0,1 6 128 0,-3 1-128 0,-1 6 0 16,-1 8 0-16,-5 0 0 0,2 3 0 0,-3 4-192 15,3 0 192-15,-3 5 0 0,3 2 0 16,-2 4 0-16,5 0 0 0,1-2-144 0,0-1 144 0,3-4-128 16,2-6 128-16,1-2 0 0,-2-7 0 0,3-6-128 15,1-4 128-15,5-7 192 0,-2-5-32 0,7-9-16 16,-1-5 240-16,8-13 32 0,4-5 16 0,6-9 0 16,4-8-272-16,2-7-160 0,2-6 192 0,-1-5-192 15,-3-3 0-15,-10 4 0 0,-5 2 0 0,-6 2 0 16,-4 5 128-16,-3 0-128 0,-7 3 144 0,-4-2-144 15,-4 0 128-15,-6-2-128 0,-4 1 0 0,-5 3 144 0,-9-2-144 0,-9 0 0 16,-9 1 0-16,-7 5 0 16,-4-2-768-1,0 7-144-15,1 4-32 0</inkml:trace>
  <inkml:trace contextRef="#ctx0" brushRef="#br0" timeOffset="64005.07">9786 7599 43311 0,'11'39'3840'0,"-4"-14"-3072"0,0 4-608 0,1 3-160 15,-1-4 2224-15,-4 4 400 0,1 0 96 0,-1 0 16 16,-2-4-2080-16,-1-2-400 0,-1-3-96 0,1-4-16 0,0-8-144 0,0-11 128 15,0 0-128-15,0 0 128 16,0 0-272-16,0 0-64 0,-3-11-16 0,-1-3 0 16,4-4 96-16,0-3 128 0,0-2-208 0,1-1 80 15,2 0 128-15,-3 0 0 0,3 5 0 0,1 1-128 0,-1 1 128 0,-2 2 0 16,2 1 128-16,0 0-128 0,-2-1 128 0,2 1-128 16,4 0 128-16,0-3-128 0,0-3 0 15,1 0 0-15,6-4 0 0,-3-1 0 0,6-3 0 0,-2 1 0 16,4-5 0-16,2 3 0 15,2 1-448-15,2-2-128 0,7 3 0 16,-2 6-16-16,4 4-2224 0,3 9-432 0,-4 1-80 16,1 7-15920-16</inkml:trace>
  <inkml:trace contextRef="#ctx0" brushRef="#br0" timeOffset="64432.1">10520 7553 32943 0,'0'0'1456'0,"0"0"304"0,9-5-1408 15,-9 5-352-15,10-9 0 0,-4 2 0 0,1-3 1536 0,0 2 256 16,-2-2 32-16,-3 1 16 0,-2 9 80 0,0 0 0 0,-2-9 16 0,2 9 0 15,0 0-736-15,0 0-160 0,0 0-16 0,-12-7-16 16,1 2-480-16,-3 1-80 0,-5 0-32 0,-3 1 0 16,-4-2-288-16,-3 3-128 0,-3 0 128 0,0 0-128 15,-3 1 0-15,-1 4 0 0,1 1 0 0,2 4 0 32,5 5-1104-32,4 3-304 0,10 5-64 0,9 4-16 15,5 2-1904-15,8 4-368 0,9-2-80 0,8 6 0 0,4 4 2448 16,3 4 496-16,3 0 112 0,1 3 16 0,0 1 2944 0,2-1 576 0,-2-2 128 0,-2-5 32 15,1-4 224-15,1-3 64 0,1-10 0 0,-4-5 0 16,-1-9-2080-16,-3-8-416 0,0-7-64 0,-1-8-32 16,-3-13-608-16,-1-4-160 0,-2-4-16 0,-8-6 0 0,-3-2 48 15,-4 1 0-15,-4-3 0 0,-6 0 0 0,-4 0 128 16,0 6 0-16,-4 1 0 0,0 3 0 0,-6 8-176 16,2 5 0-16,2 10 0 0,1 6 0 15,2 2-208-15,10 5-64 16,-8 12 0-16,5 3 0 0,0 6-32 0,6 7-16 0,-2 4 0 0,5 7 0 0,1 4 496 15,4 3 0-15,3 4-128 0,0 0 128 0,4-2 480 0,-3-7 144 16,3-4 16-16,-1-7 16 0,-3-5-240 0,0-5-48 16,-1-3-16-16,-1-6 0 15,2-4-768-15,1-4-160 0,-5-6-16 0,1-4-16 16,-4-4-1296-16,-3-5-256 16,-1 0-48-16</inkml:trace>
  <inkml:trace contextRef="#ctx0" brushRef="#br0" timeOffset="64795.27">11233 7709 25055 0,'25'43'1104'0,"-10"-17"240"0,6 5-1088 0,-3-5-256 0,-4 0 0 0,-3-3 0 15,-1 1 6864-15,-6-2 1328 0,0-1 256 0,-1-1 48 16,0-1-6720-16,-2-1-1344 0,-1-5-272 0,0-1-160 15,0-12 0-15,0 0 0 0,0 0-240 0,0 0 80 16,0 0-96-16,3-18-32 0,4-7 0 0,0-3 0 16,0-8 0-16,4-3 0 0,0-7 0 0,3-4 0 15,0-3 288-15,0 3 0 0,2 0-128 0,0 4 128 0,0 4-128 16,-2 6 128-16,-1 1-192 0,-1 8 192 0,2 6 0 0,-3 5 0 16,3 3 0-16,-3 5 0 0,0 3 0 0,0 5 192 15,2 3 0-15,-2 1 0 0,-3 3 80 0,2 3 16 16,-3 1 0-16,0-1 0 0,0 1-112 0,-3 3-32 0,3 1 0 15,0 2 0-15,0 6-144 0,0-1 0 16,1 3 0-16,-1 3 0 0,0 1 0 0,-1 2 0 16,-1-3 0-16,-2 1 0 15,0-4-448-15,1 0-128 0,-1-7-32 0,-2-1 0 16,5-6-2144-16,-6-11-416 0</inkml:trace>
  <inkml:trace contextRef="#ctx0" brushRef="#br0" timeOffset="65332.28">12507 7753 17039 0,'0'0'1520'0,"7"-14"-1216"0,-2-4-304 0,0-4 0 15,-3-3 5184-15,0-4 960 0,1 1 208 0,-6 0 48 16,1 0-4752-16,1 3-944 0,0 4-192 0,1 3-48 15,-3 4 256-15,3 14 48 0,0-9 16 0,0 9 0 16,0 0 528-16,0 0 96 0,0 0 32 0,0 0 0 0,0 0-480 0,0 0-112 16,0 0-16-16,-7 10 0 0,-2 1-576 0,3 1-128 15,-1 1-128-15,-3 1 176 0,1 5-48 0,-2-1-128 16,2 4 192-16,-3 4-64 16,-4 5-128-16,4 3 160 0,1 2-160 0,2 3 160 0,4 4-160 15,1 3 0-15,4 1 0 0,4-1 0 0,3-2 192 0,0-7-64 0,4-1 0 16,1-9 0-16,2-6 0 0,-3-4 0 15,3-10 0-15,2-7 0 0,0-6-128 0,5-8 0 16,0-10 0-16,1-9 0 0,3-8-192 0,0-11 192 16,-1-8-160-16,-2-9 160 0,-1 1-192 0,-3-7 192 15,-4-3-208-15,-3 0 80 0,-1-5 128 0,-2-3 0 16,-2-2 0-16,-2-1 0 0,-4 0 0 0,-3 1 0 0,-1 4 0 16,-3 6 176-16,0 3-176 0,-4 5 0 15,0 8 0-15,4 6-176 0,0 6 176 0,0 7 0 0,1 10 0 0,1 8 0 16,2 6 0-16,3 19 0 15,0 0 128-15,0 0-128 0,0 0 240 0,3 19-32 16,1 13 0-16,0 12 0 0,6 14 112 0,-2 16 32 16,2 15 0-16,4 12 0 0,-3 9-352 0,3 11 0 0,0 10 0 0,-1-3 0 0,-1 2 0 15,-1-3 0-15,-1-3 0 0,-4-10 0 0,-1-10 0 16,-1-12 0-16,-4-13 0 0,-2-20 0 16,0-11 0-16,-1-20 0 0,-1-16 0 0,4-12-16672 15,0-33-3248-15</inkml:trace>
  <inkml:trace contextRef="#ctx0" brushRef="#br0" timeOffset="74191.97">15643 8180 46815 0,'0'29'4160'0,"3"2"-3328"0,-3-2-656 0,0-4-176 0,0-4 1760 0,0-6 320 15,3-2 64-15,-3-13 16 0,0 0-1520 0,8 11-320 16,-8-11-48-16,17 1-16 0,-3-2-96 0,6-6-32 16,3-6 0-16,4-5 0 0,6-8-128 0,3-5 0 15,4-6 0-15,-1-2 0 0,0-3 0 0,0 3 0 16,1 2 0-16,-5 1 0 0,1 3 128 0,-4 2-128 15,-4 3 128-15,-3 0-128 0,0 6 160 0,-4-2-160 16,-5 3 192-16,-5 2-192 0,-2 1 144 16,-6 1-144-16,-3-4 0 0,-3 2 144 0,-4-2-144 0,-6 0 0 15,-6-3 0-15,-3 5 0 0,-4-5 0 0,-1 6 0 0,-5 0 0 0,1 4 0 16,-1 3-144-16,3 6-16 16,0 3 0-16,1 9 0 0,3 2-32 0,2 10 0 15,3 3 0-15,-1 7 0 0,3 9 192 0,1 5 0 16,1 3 0-16,5 5 0 0,2 9 0 0,2 7 256 15,7 0-48-15,0 6 0 0,7-2 64 0,0-4 16 0,6-5 0 16,1-3 0-16,5-12-64 0,-1-5-16 0,0-8 0 0,3-9 0 16,1-9-208-16,3-13 0 0,6-11 0 0,2-12 0 15,10-10 0-15,6-8-192 0,6-8 48 0,-2 0 0 32,0 0-496-32,-10 6-112 0,-4 5-16 0,-4 7 0 15,-6 10-896-15,-7 2-176 0,-2 7-32 0</inkml:trace>
  <inkml:trace contextRef="#ctx0" brushRef="#br0" timeOffset="74571.07">17478 6608 54015 0,'0'0'2400'0,"0"0"480"16,0 0-2304-16,0 0-448 0,-7-7-128 0,-3 1 0 0,-1 2 128 0,0 0 0 15,-4-2 0-15,-2 6 0 0,-4 3-128 0,-1 4 0 0,-2 0 128 0,-1 4-128 16,-2 3 0-16,0 1-128 16,-3 6 0-16,4 4 0 0,3 3-208 0,-2 4-48 0,0 3 0 15,2 5 0-15,3 4 64 0,2 4 0 0,4 5 0 0,1 6 0 16,5 4 320-16,5 2 0 0,6 5 0 0,5-2 0 15,5 6 0-15,5 3 160 0,0 3-16 0,3 3 0 16,0 2 240-16,1-3 64 0,3 0 0 16,-2-4 0-16,-2-2-112 0,0-8-16 0,-5-1 0 15,0-6 0-15,-2-5-160 0,-5-10-32 0,0-7-128 0,-2-7 192 16,-5-7-192-16,0-7-192 0,-4-7 48 0,2-11 0 31,0 0-2336-31,-12-4-464 0</inkml:trace>
  <inkml:trace contextRef="#ctx0" brushRef="#br0" timeOffset="74936.66">18229 7292 52927 0,'30'8'2352'0,"-15"-5"464"0,-2-6-2240 0,0-4-576 0,-1-4 0 0,-5-7 0 0,0 0 384 0,-7-7-48 16,-3-6 0-16,-4-2 0 0,-4-10-336 0,-3-2 0 16,-9-1-160-16,-4 0 160 0,-8 1-192 0,-4 4 64 0,-5 2 128 0,-6 5-208 15,0 2 16-15,-3 11 16 0,3 7 0 0,0 7 0 32,0 4-272-32,-6 9-48 0,-1 5-16 0,-5 7 0 15,-2 5-80-15,0 7-32 0,7 2 0 0,4 11 0 16,12 3-352-16,9 7-80 0,6 6-16 0,8 4 0 0,7 2 1200 15,2 9 224-15,8 4 48 0,4 9 16 0,4 4 912 0,7 8 176 0,0 6 32 0,6 5 16 16,10 4-608-16,2 3-128 0,3-5-32 0,-2-3 0 16,-1-8-400-16,-3-6-96 0,-2-11-16 0,-9-10 0 15,-4-10-272-15,-3-7 0 0,-2-15-208 0,-7-10 80 32,-2-14-1776-32,0-18-336 0,-16-7-80 0</inkml:trace>
  <inkml:trace contextRef="#ctx0" brushRef="#br0" timeOffset="75490.73">16615 8012 54591 0,'25'58'2432'0,"-11"-24"480"0,4 4-2336 0,-2 0-448 0,0-5-128 0,2-1 0 0,-2-4 256 0,1-4 48 15,5-5 0-15,3-1 0 0,1-1-176 0,6-2-128 16,6-2 192-16,0 1-192 0,1-6 0 0,1-1-192 15,3-3 0-15,2-4 0 0,-2-1 0 0,0-6 16 16,1-4 0-16,4-3 0 0,4-4 0 0,7-3 0 16,6-4 0-16,-2-4 0 15,-2 1-336-15,-4 0-80 0,-6-1-16 0,-5 4 0 16,-7 4-1008-16,-3 0-208 0,-1 4-32 0,-3 4-16 16,0 4 576-16,-3 2 112 0,3 4 32 0,0 3 0 15,-4 3-1680-15,1 4-336 0,-1 2-64 0,-3 5-16 0,-2-1 2480 0,0-1 480 16,0 1 96-16,-2 1 32 0,-1 0 1456 0,-1 3 304 0,-1-5 48 15,-4 1 16-15,1-2-224 0,-1-4-32 0,0 0-16 0,-3-6 0 16,2-1 640-16,-2-1 128 0,-4-5 16 0,0 1 16 16,-3-2-1072-16,0 0-224 0,3-3-32 0,0 0-16 0,-3-1-176 15,0 0-32-15,2 0-16 0,-5-3 0 16,2-3-384-16,-3 2-80 0,-4-1-16 0,-2 2 0 16,1-2-144-16,-5 0 0 0,-1 3-192 0,-3 1 192 15,-4-2-192-15,-3 3 192 0,3 2-192 0,0-1 192 16,-6 1-192-16,2 5 192 0,-6-1-192 0,0 3 192 15,1 2-272-15,-3 4 64 0,0 5 16 0,3 3 0 16,1 6 192-16,4 5 0 0,5 2 0 0,6 5 0 0,4 0 320 16,6 2-32-16,5 0-16 0,3 3 0 0,7 1 144 15,4 0 32-15,7 3 0 0,4 3 0 0,6 1-128 16,0-1 0-16,6 1-16 0,-5-7 0 0,1-3-48 16,-3-6-16-16,4-1 0 0,-5-8 0 0,2-7-240 15,1-4 0-15,0-7 0 0,6-9 0 0,4-7-368 0,0-12 48 16,-1-6 0-16,-3-5 0 15,-1-7-2544-15,-4-2-496 0,6-22-96 16,-8 13-32-16</inkml:trace>
  <inkml:trace contextRef="#ctx0" brushRef="#br0" timeOffset="75778.06">18935 7863 46303 0,'11'17'2048'0,"-4"-6"432"0,0-2-1984 0,-7-9-496 0,4 9 0 15,-4-9 0-15,0 11 2240 0,-3 1 336 0,3-12 80 0,-4 14 16 16,-3 0-2112-16,-3 2-432 0,-1-2-128 0,-3 6 0 16,-1 3 0-16,1 5 0 0,-4 6 0 0,0 5 0 15,-3 4-208-15,0 2-32 0,3 2 0 0,4-4 0 32,7 0-144-32,3-1-16 0,6-6-16 0,4-4 0 0,7-4 224 0,1-3 64 0,1-2 0 0,3-4 0 15,3-3 368-15,0-5 80 0,4-4 0 0,0-3 16 16,3-3-16-16,4-2 0 0,1-5 0 0,5-2 0 15,5 0-144-15,0-6-48 0,-1-2 0 0,2-3 0 0,2-4-128 16,-7 1 0-16,-3-2 0 0,-4 4 0 16,-6 0-608-1,-1 2-160-15,2 1-16 0,-5 0-23280 0</inkml:trace>
  <inkml:trace contextRef="#ctx0" brushRef="#br0" timeOffset="76049.59">19545 6348 39455 0,'0'0'1744'0,"7"12"368"0,2 1-1696 0,0 3-416 16,-2 1 0-16,3 8 0 0,1 9 3264 0,-4 10 560 15,-3 6 112-15,-4 14 32 0,-4 8-3088 0,-3 12-624 0,2 9-112 0,1 4-16 16,2 2-128-16,-1 1 0 0,3-1 0 0,3 1-128 15,8-1 128-15,0-5 0 0,1-4 0 16,4-2 0-16,0-6-192 0,5-1 64 0,0-2 0 16,-1-7 0-16,3-1 0 0,-1-13 0 0,-2-6 0 0,-2-9 0 31,-7-8-976-31,0-9-192 0,-1-9-48 0,-9-6-13552 0,-1-11-2704 16</inkml:trace>
  <inkml:trace contextRef="#ctx0" brushRef="#br0" timeOffset="76220.83">19190 7422 51887 0,'12'13'2304'0,"-7"-3"464"0,2-4-2208 0,0 1-560 0,4-2 0 0,-2 2 0 0,3-3 768 0,2-1 64 16,-1-1 0-16,10 0 0 0,-1-2-528 0,6-4-112 16,0 1 0-16,5-6-16 15,6 0-480-15,0-5-80 0,5-4-32 0,4-5 0 16,7-2-2048-16,1 2-416 0</inkml:trace>
  <inkml:trace contextRef="#ctx0" brushRef="#br0" timeOffset="77006.11">20104 7272 45375 0,'12'27'2016'0,"-3"-8"416"0,4 5-1952 15,1 5-480-15,2 6 0 0,-2 1 0 0,5 3 1072 0,-1 5 112 16,0 2 32-16,-3 1 0 0,2 2-816 0,-2 1-144 0,2 0-48 0,-2-1 0 15,2-3-208-15,0-6 144 0,-2-3-144 0,-1-7 128 16,1-9-256-16,-2-5-64 0,-2-7-16 16,0-9 0-1,3-9-1168-15,-6-10-224 0,2-10-64 0,-1-4 0 0,-2-5-96 16,-2-7-32-16,-1-2 0 0,-4-3 0 0,0 0 1280 16,-2-2 240-16,0 2 48 0,-3 3 16 0,3-2 208 0,-3 3 0 0,3-2 144 0,-1 2-144 15,2 6-432 1,1-2-176-16,0 6-32 0,0 0-16 15,0 2-640-15,4 8-128 0,-1 1-32 0,1 4 0 0,0 7 928 0,3 4 176 0,-2 5 32 0,1 5 16 0,4 0 2352 0,1 4 480 16,3 5 96-16,-3 7 0 16,3 5-368-16,5 4-80 0,-3 3 0 0,4 5-16 0,-2 3-1392 0,1 3-256 15,1 3-64-15,1 1-16 16,0 1-192-16,1-1-48 0,2-1 0 0,-6-3 0 16,-1-5-192-16,-2-4 0 0,-5-9 0 0,2-3 0 15,1-8-704-15,-2-5-128 16,3-6-16-16,-3-6-16 0,3-7-2400 0,-3-4-464 0,3-7-112 15,0-3 0-15,1 3-1616 0,-1 0-320 0,0 2-64 16,0 7-16-16,-3 4 5424 0,3 5 1088 0,0 3 224 0,-1 4 32 0,1 2 5376 16,0 5 1072-16,0 4 224 0,0 1 32 0,-1 2-4144 0,1 4-832 15,2 2-160-15,-2 1-48 0,0 2-1552 0,0 3-320 16,4-6-64-16,-4 3-16 0,-3-5-352 16,3-1-128-16,0-5 0 0,-2-1 144 0,5-4-144 0,-2-1 0 0,5-3 0 15,-2-3 0-15,1-3 0 0,5-1 0 0,1-2 144 0,0 2-144 16,-2-6 128-16,2 2-128 15,3 1 128-15,-1 0-128 0,1 0 256 0,-3-1 0 16,1 2-16-16,-1-2 0 0,-4-2 16 0,4-6 0 0,0 0 0 16,-3-7 0-16,-1-4-128 0,0-5 0 15,-3-5-128-15,-3-5 192 0,-1-1-192 0,-4-6-160 0,-6 3 32 16,-1 2 0-16,-3-1 128 0,-7 5-128 0,0 1 128 0,-4 4-128 16,-3 2 128-16,-3 5 0 0,-1 3 0 15,-3 6-128-15,-4 3-16 0,-1 7 0 0,1 2 0 0,-3 7 0 16,-4 7-32-16,-7 9 0 0,-1 7 0 0,-1 7 0 15,-4 9 48-15,3 4 0 0,3 6 0 0,7 5 0 16,7 6 128-16,4 4 0 0,7 4 160 0,6 6-160 16,4 3 496-16,5 0 0 0,3-2 0 0,6-4 0 0,4-6 144 15,1-2 48-15,6-9 0 0,3-5 0 16,-2-6-240-16,2-10-32 0,2-14-16 0,2-6 0 0,4-13-272 16,0-12-128-16,7-4 0 0,7-14 128 0,6-9-128 0,5-11 0 15,3-7-192-15,7-3 192 0,8 3-288 16,-4 0 64-16,-4 1 16 0,-8 9 0 15,-9 4-32-15,-5 8 0 0,-2 5 0 0,-10 10 0 16,-1 1-1248 0,-1 7-256-16</inkml:trace>
  <inkml:trace contextRef="#ctx0" brushRef="#br0" timeOffset="93662.5">10493 11087 5407 0,'0'0'240'0,"2"11"48"0,-2-11-288 0,0 0 0 0,0 0 0 0,0 0 0 16,0 0 9872-16,0 0 1920 0,-7-11 384 0,-2-3 80 0,-3 3-9728 0,1 1-1952 15,-3 0-384-15,3 2-64 16,-1 0-128-16,-1 2 0 0,-1 2 0 0,-3 1 0 0,2 3 0 0,-3 3 0 15,-2 1 0-15,1 3 128 0,1 3-128 0,-3 1 0 16,3 3 0-16,-3 1 128 0,3 3-128 0,1 1 128 0,2 0-128 0,1-5 128 16,4 1-128-16,3-1 0 15,3 0-128-15,1-3 128 0,3-11 0 0,7 14 0 16,6-3 0-16,2 1 0 0,3-1-128 0,6 1-64 16,5 2 0-16,6 4 0 0,4 2 192 0,0 4-160 15,4 3 160-15,0 3-160 0,1 2 160 0,-3 3 0 16,3 8 128-16,-5 0-128 0,-3 4 208 0,-11 4-16 15,-4 0-16-15,-11 1 0 0,-9-1-32 0,-9-1 0 0,-12-4 0 16,-6 2 0-16,-6-2-144 0,-7 0 0 16,-5-7-192-16,0-6 192 15,-1-5-1088-15,-1-13-112 0,-3-6-16 0,2-9-12960 16,-3-6-2592-16</inkml:trace>
  <inkml:trace contextRef="#ctx0" brushRef="#br0" timeOffset="94169.61">11946 11300 53967 0,'-4'13'4800'0,"-12"-1"-3840"0,-10 0-768 0,-8-1-192 0,-10 0 224 0,-3 1 16 16,-6 1 0-16,-8 1 0 0,-2 0-240 0,-3 0 0 16,-7 1-192-16,0 2 192 15,-4 1-720-15,9 0-48 0,14 3 0 0,5 0 0 16,9 0-368-16,5 4-80 0,10 0 0 0,6 4-16 16,6 0 384-16,6 2 80 0,2-2 0 0,5-1 16 0,2 0 1872 0,8 1 368 15,3-4 80-15,6 1 16 0,1-6-560 0,3-1-96 16,6-5-32-16,9-7 0 0,5-6-672 0,10-5-224 15,11-10 128-15,0-4-128 16,0-7-320-16,-2-3-112 0,-1-4-16 0,-5 2-16 0,-6 3 160 16,-7 1 48-16,-7 4 0 0,-5 1 0 0,-9 0 256 0,-1 3 0 15,-4-3 0-15,-2-1 0 0,-4-2 432 0,-1-1-16 0,-3 0 0 16,-3 0 0-16,-1 3-416 0,-3-3 0 0,-3 4 0 16,-1-2 0-16,1 4 128 0,-1 4-128 0,-1 1 128 0,-1 3-128 15,0-1 0-15,6 12 0 0,0 0 0 0,0 0 0 16,0 0 0-16,-11 5 0 0,4 3 176 0,0 6-176 15,3 4 192-15,-3 6-64 0,3 4-128 0,1 8 192 16,-1 3-192-16,4 4 144 0,1 4-144 0,-1 2 128 16,3-3-128-16,0 0 0 0,1-3 0 0,3-2 128 15,-3-4-128-15,6-5 0 0,-1-5-160 0,3-3-15776 16,6-6-3168-16</inkml:trace>
  <inkml:trace contextRef="#ctx0" brushRef="#br0" timeOffset="94407.24">12377 9951 56495 0,'11'29'5024'0,"-2"6"-4016"15,1 7-816-15,-4 3-192 0,1 6-240 0,2 11-80 16,1 6-32-16,-1 17 0 0,2 11 352 0,3 7-176 15,0 3 176-15,4 8-128 0,1 8 128 0,-1-4-128 16,4 1 128-16,2-4-128 0,-6-3-144 0,0-6-32 16,-1-6 0-16,-2-15 0 0,-5-10-32 0,-2-15-16 0,-1-10 0 0,-4-13-15344 15,-3-9-3072 1</inkml:trace>
  <inkml:trace contextRef="#ctx0" brushRef="#br0" timeOffset="94613.49">11779 11019 40431 0,'0'0'1792'0,"0"0"368"0,0 0-1728 0,0 0-432 0,0 0 0 0,0 0 0 15,0 0 2976-15,0 0 512 0,0-10 96 0,10-1 32 16,3 1-2528-16,10-1-512 0,9 0-112 0,11-3-16 16,10 3-256-16,12 0-48 0,3 2-16 0,10 8 0 15,4 1-1008-15,5 7-208 0,7 7-32 0,-9 1-16 16,-8 7-1280-16,-7 5-256 0,-12-2-48 15,-2 4-16-15,-6-1 1504 0,-2-3 288 16,-4-4 64-16</inkml:trace>
  <inkml:trace contextRef="#ctx0" brushRef="#br0" timeOffset="94766.11">13336 11696 52927 0,'28'68'4704'0,"-15"-24"-3760"0,-1 2-752 0,-1-5-192 0,-4-3 480 0,-2-7 64 16,-3-6 16-16,-2-7 0 0,-5-8-720 0,5-10-144 0,-13-3-16 0,1-12-15760 31,1-12-3152-31</inkml:trace>
  <inkml:trace contextRef="#ctx0" brushRef="#br0" timeOffset="95134.11">13888 10832 39455 0,'18'10'3504'0,"-2"-3"-2800"0,1 0-576 0,-2 0-128 16,-3 0 3280-16,0 4 624 0,-1-1 128 0,-7 5 32 15,-1 0-3136-15,-3 9-624 0,-7 4-128 0,-4 8-32 16,-1 4-144-16,-2 5-176 0,-2-2 48 0,0 0 0 16,-2-1-128-16,4-6 0 0,3-6-16 0,4-2 0 15,0-6-64-15,2-4-16 0,7-4 0 0,1-1 0 16,1-5-112-16,3-1-32 15,5-3 0-15,2-1 0 0,1-3 496 0,4-2 0 0,4 0 0 0,5-1 0 0,4-1 192 0,1 1 96 16,5 0 16-16,-1 2 0 0,1-3 176 16,-5 4 32-16,-2 0 16 0,-3 0 0 0,-6 4-176 15,-4-3-32-15,-4 5-16 0,-5-2 0 0,-4 6-112 16,-1 1-32-16,-4 3 0 0,-4 1 0 0,-7 9-160 0,-3 4 0 16,-7 8 0-16,-7 7 0 0,-1 3 0 0,-6 0 0 15,-1 1 0-15,0 1 0 0,1-2 0 0,6 0 0 16,4-4 0-16,1-2 0 15,6-2-608-15,7-6 0 0,1-3 0 0,6-4 0 16,4-3-1088-16,4-1-224 0,6-3-32 0,4-5-12416 16,5-7-2480-16</inkml:trace>
  <inkml:trace contextRef="#ctx0" brushRef="#br0" timeOffset="95439.47">15878 10383 18479 0,'18'-1'1648'0,"3"-6"-1328"0,-6 0-320 0,-2-4 0 15,-2-6 7520-15,-7 2 1440 0,-4-2 272 0,-7-4 64 16,-4-4-7344-16,-6-2-1472 0,-5-5-288 0,-8 0-64 0,-7 0-128 0,-4-5 0 16,-2 3-128-16,-6 2 128 15,2 2-128-15,1 3 128 0,-4 2-128 0,0 7 128 16,1 8-144-16,-1 10 144 0,-1 10-160 0,5 5 160 15,-2 10-304-15,4 11 48 0,5 13 0 0,3 8 0 0,7 8 256 16,5 13 0-16,6 12 0 0,3 8 0 0,5 9 176 0,6 7-176 16,4 3 192-16,1 5-192 0,5 0 304 15,1 2-48-15,4-7-16 0,0-1 0 0,0-4-240 0,-1-12 0 16,1-16 128-16,-4-11-128 0,-4-13 0 0,-2-15 0 16,-2-12-144-16,-2-13-23024 0</inkml:trace>
  <inkml:trace contextRef="#ctx0" brushRef="#br0" timeOffset="95920.51">14788 11192 41583 0,'39'34'1840'0,"-14"-11"384"0,4 0-1776 0,4 3-448 16,5-4 0-16,4 2 0 0,0-4 2240 0,15 4 352 0,8 3 80 16,6-1 16-1,5 5-2688-15,-5 1-464 0,-3 0-128 0,-2 4-32 16,-1-1-48-16,2 1-16 0,4-2 0 0,-5-1 0 15,-4 1 160-15,-4-4 16 0,-5-1 16 0,-3-6 0 0,-6-5 240 0,-5-6 32 0,-1-6 16 0,-9-5 0 16,-4-3 208-16,-4-10 208 0,-3-4-32 0,-2-5-16 16,-4-6-160-16,-5-5 0 0,-7-5 144 0,-3-1-144 15,-3-1 0-15,-6-3 0 0,1 0 0 0,-6 3 0 16,2 6 208-16,-6 1-16 0,0 0-16 0,-1 7 0 16,-3 2 80-16,-3 7 0 0,-4 5 16 0,0 4 0 0,-3 8 64 15,-1 9 16-15,0 4 0 0,-2 7 0 0,0 8-96 16,5 3 0-16,6 11-16 0,2 6 0 15,7 5 48-15,6 3 16 0,7 3 0 0,5 4 0 0,5-4 128 16,7 2 16-16,8-5 16 0,3-4 0 0,7-6 112 16,0-8 32-16,1-7 0 0,2-8 0 0,1-10-160 0,-2-10-48 15,0-14 0-15,3-8 0 0,-3-14-240 0,0-7-160 16,4-4 192-16,-1-11-192 0,1-5 0 0,-6 0 0 16,-3 0-240-16,-4 3 80 0,-6 4 160 0,-4 6-192 15,-6 4 192-15,-2 10-192 0,-3 10 192 0,0 5 0 16,-2 9 0-16,0 8-128 0,0 0 128 0,-2 10 0 15,4 12 0-15,-2 6 0 0,0 9 0 0,-2 9 128 16,2 6-128-16,0 5 176 0,2 7-176 0,2 5 0 16,2-2 0-16,1 1 0 0,4 0 0 0,3-8-176 15,1-7 176-15,2-6-128 16,-2-12-480-16,2-6-96 0,4-8 0 0,1-9-22704 0</inkml:trace>
  <inkml:trace contextRef="#ctx0" brushRef="#br0" timeOffset="96152.64">17036 11316 47919 0,'0'0'4256'0,"0"0"-3408"0,0 0-672 0,-4 11-176 15,-3 1 1120-15,0 4 192 0,0-2 32 0,-10 5 16 16,2 5-784-16,-6 1-144 0,3 6-48 0,-4 5 0 16,1 3-256-16,0 4-128 0,3 4 0 0,1 4 128 0,2-1-128 0,8 6 0 15,4 1-192-15,6 4 192 16,8 3-352-16,7 0 48 0,7-1 16 0,6-2 0 0,5-4 288 0,3-4-192 15,1-7 192-15,2-9-160 0,4-5 160 0,-3-11 224 16,-1-10-48-16,-1-9-16 0,0-14-160 16,5-13 0-16,9-14 0 0,2-13-15696 15,4-16-3248-15</inkml:trace>
  <inkml:trace contextRef="#ctx0" brushRef="#br0" timeOffset="96429.43">17329 9951 44575 0,'0'0'1984'0,"0"0"384"0,0 0-1888 0,7 10-480 0,-7-10 0 16,7 12 0-16,-4 5 2160 0,1 4 336 0,-4 7 64 0,0 22 0 15,-4 16-2032-15,1 21-400 0,6 21-128 0,-2 10 0 31,6 6-656-31,7 11-176 0,10 3-48 0,6-1 0 16,8-5 208-16,1-1 32 0,4 0 16 0,3-5 0 0,-3-5 848 16,-1-9 160-16,-1-11 48 0,-2-10 0 0,-5-14 144 0,-4-16 48 0,-5-15 0 15,-4-14 0-15,-7-17-384 0,-14-15-80 0,7-8-16 0,-10-16 0 32,-8-12-2464-32,-3-14-496 0</inkml:trace>
  <inkml:trace contextRef="#ctx0" brushRef="#br0" timeOffset="96575.31">17238 11265 50511 0,'16'28'4480'0,"-2"3"-3584"0,-1 0-704 0,1-2-192 0,-1-1 1200 15,1-6 208-15,3 2 32 0,-3-6 16 0,-2-1-944 0,1-2-192 16,2-7-48-16,2-1 0 0,1-1-272 0,3-6 0 16,8-6 0-16,10-6 0 15,7-9-2304-15,6-8-448 0</inkml:trace>
  <inkml:trace contextRef="#ctx0" brushRef="#br0" timeOffset="96856.9">18684 11877 49935 0,'21'41'4432'0,"-11"-20"-3536"0,-6-2-720 0,-2 1-176 15,-2-1 896-15,-2 1 128 0,-2-5 48 0,-2 6 0 16,0 0-816-16,1 0-256 0,1 2 128 0,-1 3-128 16,3 0 0-16,0 0 0 0,4 0 0 0,0-3 0 15,3-2 0-15,-3-7 0 0,3-3 0 0,-5-11 0 16,9-3-2528-16,2-15-512 0,3-17-96 0,-1-17-32 0</inkml:trace>
  <inkml:trace contextRef="#ctx0" brushRef="#br0" timeOffset="96986.9">18441 10447 42671 0,'0'0'3792'0,"6"13"-3024"0,1 1-624 0,0 4-144 0,1 0 2336 0,2 3 432 15,1-2 96-15,0 5 16 0,0 3-1872 0,2 1-368 0,-1-1-80 0,5 3-16 31,-1 0-800-31,4 0-144 0,8 2-48 0,4 0-23552 0</inkml:trace>
  <inkml:trace contextRef="#ctx0" brushRef="#br0" timeOffset="97295.85">19317 11447 49407 0,'15'32'2192'0,"-8"-11"448"0,-3 1-2112 0,-2-1-528 0,-4-3 0 0,-3 1 0 15,-2 1 848-15,-3-2 64 0,-5 0 16 16,1 0 0-16,-3 3-672 0,2 0-256 0,1 1 176 0,0 2-176 15,7 3 160-15,3 2-160 0,5 4 160 0,9 6-160 16,6 5 144-16,10-4-144 0,6 2 128 0,1 1-128 16,3-3 160-16,6-1-160 0,4-5 192 0,2-5-192 15,0-8 368-15,2-10-48 0,3-4 0 16,0-14 0-16,-2-10-48 0,-5-12-16 0,-3-10 0 0,-7-11 0 16,-7-7-256-16,-5-7 0 0,-6-7 0 0,-11-10 0 0,-5-10 0 0,-8-1-176 15,-8-1 176-15,-11 4-208 16,-10-1 64-16,-7 7 16 0,-5 3 0 0,-9 8 0 0,-2 12 128 0,-4 10 0 15,2 15-144-15,3 10 144 16,-3 10 0-16,-1 12-144 0,-3 6 144 0,0 13 0 16,-6 11-704-1,11 6-48-15,6 6 0 0,10 6 0 0,7 2-1040 0,8-1-224 0,10 4-32 16,5-4-12128-16,9 0-2416 0</inkml:trace>
  <inkml:trace contextRef="#ctx0" brushRef="#br0" timeOffset="97650.98">20344 11215 40431 0,'17'4'3584'0,"-2"3"-2864"16,3-2-576-16,-1 4-144 0,-2 3 2528 0,2 1 480 16,-2 3 80-16,-2 7 32 0,0 3-1792 0,-1 6-368 15,-4 4-64-15,2 7 0 0,-6 6-576 0,1 8-128 16,0 7 0-16,-1 2-16 0,-1 3-176 0,3-2 0 0,1 1 0 15,-2-3 0-15,-1-8 0 0,3-6 0 0,0-2 160 0,0-10-160 16,-2-10 128-16,1-5-128 0,-1-13 0 0,-5-11 0 16,0 0 192-16,9-10-192 0,0-9 192 0,1-9-192 15,1-11 0-15,3-8 0 0,0-2 0 0,4-7 0 16,-2-2 0-16,7-7 0 0,2 1 0 0,3-4 0 16,4-2 0-16,7 5 0 0,1 5 0 0,6 6 0 15,4 3 176-15,-1 10-176 0,1 2 160 0,1 8-160 16,-4 6 0-16,3 10 128 0,-1 3-128 0,1 14 0 15,3 10 0-15,-3 8 0 0,5 10 0 0,-4 10 0 16,-3 10 192-16,-2 15-48 0,-3 16-16 0,-4 11 0 16,-3 8-128-16,-5 12 160 0,-9 8-160 0,-8 1-16864 15,-7 4-3472-15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1-14T22:45:32.70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1712 6172 229 0,'24'-10'-14'0,"-3"-3"-36"0,-3-3 51 15,-2 0-3-15,-4-2-62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18:30:50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3244 9049 26655 0,'0'0'2368'0,"-16"3"-1888"0,-1 4-480 0,-2-1 0 0,-2-1 3136 0,-4 4 544 16,-3 0 96-16,-1 5 32 0,-3 0-1920 0,-3 4-384 0,-4 3-80 0,0 6-16 15,-7 5-944-15,3 4-192 0,4 2-32 0,2 2-16 16,5-1 32-16,3 3 16 15,5-2 0-15,2 2 0 0,4-6-128 0,8 1-16 16,3-2-128-16,7-6 192 0,3-5-192 0,8-8 0 16,3-3-192-16,7-8 192 0,4-3-384 0,7-6 16 15,2-8 16-15,5-4 0 0,4-2 16 0,-1-5 0 16,-3 2 0-16,-3-7 0 0,-1-1 336 0,-6 1-176 16,-4 2 176-16,-1 2-128 0,1-4 128 0,-3 3 0 15,-5 0 0-15,-2 3 0 0,-1 1 208 0,-3 3 80 0,-4 0 16 0,0 1 0 16,-3 6-176-16,1-3-128 0,-3 3 144 15,1 1-144-15,-3 10 224 0,0 0-48 0,0 0-16 0,0 0 0 16,0 0 464-16,0 0 80 0,0 0 32 0,0 0 0 16,-4 14 80-16,3 4 16 0,1 3 0 0,0 4 0 15,0 3-352-15,1 5-64 0,0 2-16 16,2 7 0-16,0-2-64 0,1 6-16 0,3 3 0 0,0 1 0 0,0 1-32 16,1-1-16-16,2 4 0 0,-1 2 0 15,0-3-272-15,-4-2 128 0,-1 0-128 0,-1 0 0 16,-1-5 0-16,-4-3 0 0,-3 0 0 0,-2-6 0 0,-2-1-272 15,-3-3-16-15,1-2 0 0,-5 0 0 16,-3-3-1696 0,1-3-352-16,-11 4-64 0,4-18-16 0</inkml:trace>
  <inkml:trace contextRef="#ctx0" brushRef="#br0" timeOffset="773.8">3421 8918 32943 0,'0'0'2928'0,"-3"12"-2352"16,3 1-448-16,0 4-128 0,0-1 3200 0,0 4 608 0,0 4 128 0,0-2 32 15,0 6-2080-15,3-1-416 0,-3 1-64 0,4 2-32 16,0 1-672-16,2 1-144 0,2 2-32 0,2-1 0 15,-3 2-272-15,1-3-64 0,2-3-16 0,-3 0 0 0,0-1-176 0,0 0 128 16,1-3-128-16,-1-4 128 16,0-3-128-16,-3-7 0 0,2-1 0 0,-6-10-176 15,0 0 176-15,0 0 0 0,0 0 0 0,0 0-128 16,0-12-16-16,0-1 0 0,-3-1 0 0,0-4 0 16,2-3 144-16,-2-3 0 0,3-1 0 0,0-1 0 15,3-2 0-15,-2-3 0 0,5-1 0 0,2 0-128 16,2 2 128-16,1-3 0 0,3 6 0 0,0-3-128 15,4 4 0-15,0-1 0 0,3 4 0 0,-3 0 0 32,3 2-1264-32,1 3-240 0,1 2-48 0,-2 3-16 0,-1 2-1392 15,-1 4-288-15,2 4-48 0,-3 0-16 0,3 3-624 0,-3 3-128 0,3 0-32 16,-2 3 0-16,1 1 1136 0,-5 2 208 16,2-2 64-16,1 3 0 0,3-2 4336 0,-3 1 864 0,1-2 176 0,1 0 48 0,2-2 1056 0,-1-3 224 15,0 0 32-15,-3-4 16 0,-3 0-1056 0,2-3-192 16,-3-1-64-16,-1 1 0 0,-1 0-656 15,-3 1-144-15,0-1-32 0,-9 5 0 0,0 0-640 0,0 0-144 16,0 0-32-16,0 0 0 0,0 0-592 0,0 0-128 16,0 0-32-16,-18-6 0 0,-3 3-224 0,-7 3 0 15,-4 3-144-15,-4 5 144 0,-7 4 0 0,0 4 0 16,1 2 0-16,6 0 0 0,4 5 0 0,4 0 0 16,7-2 0-16,5 2 0 0,7-2 0 0,4-3 160 15,5 3 0-15,2-3 0 0,3-3-160 0,7-1 160 16,6-1-160-16,5-2 160 0,7-6-160 0,2 1 160 15,7-2-160-15,0-1 160 0,1-3-160 0,-1 0 0 0,-1-6-192 0,-2 1 192 16,-9-5-128-16,1-1 128 0,-1-3 0 0,-1-4 0 16,-4-3-128-16,-3-2 128 15,-1 3-160-15,-4-1 160 0,-2 0-128 0,-1 1 128 0,-4 1 0 16,0 3-144-16,0 2 144 0,-3 5 0 0,-1 0 0 0,-3 9 0 0,0 0 0 0,0 0 0 16,0 0 0-16,0 0 128 15,8 12 48-15,-1 3 16 0,0 6 0 0,-4 4 0 16,1 3-192-16,0 7 0 0,2 1 144 0,-2 4-144 15,0 2 128-15,0 0-128 0,2-3 128 0,-2-3-128 16,0-4 0-16,-1-4 0 0,1-7 0 0,0-4 0 16,-1-5-320-16,-3-12-16 0,0 0-16 0,0 0 0 15,10-12-3232-15,1-5-656 0</inkml:trace>
  <inkml:trace contextRef="#ctx0" brushRef="#br0" timeOffset="1191.07">5040 8900 45375 0,'0'0'2016'0,"0"0"416"0,0 0-1952 0,-5 10-480 0,-1 1 0 0,-2 3 0 0,-6 0 1328 0,-4 4 160 15,0 3 48-15,-3 0 0 0,-4 4-944 0,-3 4-176 16,3 3-32-16,-5 5-16 0,5-1-176 0,-2 6-48 16,-3-2 0-16,4 6 0 0,3 3-144 0,5-3 160 15,0-3-160-15,6-4 160 0,3-3 0 0,5-4 0 16,4-4 0-16,4-5 0 0,0-5-16 0,6-4 0 15,6-5 0-15,2-6 0 0,1-3-144 0,4-7 0 16,4-7 0-16,-2-9-176 0,2-9-80 0,1-5-32 16,3-10 0-16,-6-6 0 0,0-7 32 0,-6-1 0 15,1-3 0-15,-5-3 0 0,2 1 48 0,-6 1 16 0,-3 2 0 0,-5 0 0 16,0 2 16-16,-6 4 16 0,-4 0 0 0,0 5 0 16,3 5 160-16,-3 1 0 0,-3 2 0 0,3 5 0 15,2 5 0-15,-2 2 0 0,1 5 0 0,2 3 0 16,0 3 0-16,-2 9 0 0,6 12 128 0,0 0-128 15,0 0 496-15,0 0 16 0,6 18 16 0,1 10 0 0,0 8-16 16,4 12-16-16,0 7 0 0,3 11 0 0,0 8-320 16,0 4-176-16,-2-3 192 0,1 3-192 15,-2 0 0-15,-3-3 0 0,2-4 0 0,-3-9 0 0,0-8 0 16,0-5 0-16,0-10 0 0,0-4 0 16,-3-10-512-16,0-7-224 15,3-11-32-15,-7-7-15040 0,12-11-3008 0</inkml:trace>
  <inkml:trace contextRef="#ctx0" brushRef="#br0" timeOffset="1550.21">5374 9086 15599 0,'11'11'1392'0,"-4"-4"-1120"0,1 3-272 0,2-4 0 0,0 1 5872 0,-2 0 1104 15,-1 2 240-15,-7-9 32 0,4 10-4160 0,2-2-832 16,-6-8-160-16,0 12-48 0,-3 1-896 0,-1 0-192 16,1 0-48-16,-4 3 0 0,3 1-512 0,-2 1-96 0,1 3-32 0,-1 4 0 15,2 4-96-15,0 3-32 16,1-3 0-16,3 2 0 0,3-6-16 0,-2 0 0 15,5-7 0-15,1 3 0 0,5-3-128 0,1-4 0 0,1-7 0 0,4-1 0 16,0-1 0-16,0-8 0 16,3-1 0-16,0-7 0 0,1-3 0 0,0-4-224 15,-2-1 48-15,-2-4 16 0,0-2 32 0,-4 0 0 0,-3-3 0 0,3 2 0 16,-3-2 128-16,-2 3-160 0,3 1 160 0,-5 3-160 16,-1 3 160-16,1 6 0 0,3-1 0 0,-3 5 0 0,0 2 0 15,-7 6 0-15,11 0 160 0,-2 6-160 0,4 1 256 16,0 7-32-16,-2 4-16 0,3 7 0 15,-6 7-80-15,2 1 0 0,-3 5-128 0,0 1 192 16,-3-1-192-16,-1-1 0 0,1-2 128 0,-1-6-128 16,-3-4 0-16,0-7 0 0,0-4 0 0,0-14 0 15,0 0-208-15,0 0-144 0,0 0-32 0,0 0 0 16,0-18-1408-16,0-3-272 0,4-6-64 16,0 0-12368-16,2 1-2464 0</inkml:trace>
  <inkml:trace contextRef="#ctx0" brushRef="#br0" timeOffset="1978.18">6097 9435 31327 0,'34'-1'1392'0,"-14"-2"272"0,4 2-1328 0,1-2-336 0,5-1 0 0,-5-3 0 16,0 0 2384-16,-3 0 416 0,-2-4 80 0,-6-3 0 0,-2-3-832 0,-5 2-160 15,-3-3-32-15,-2 0-16 0,-2 4-880 0,-2-3-192 0,1 3-16 0,-6 2-16 16,3-1-304-16,-3 5-64 16,0 1-16-16,7 7 0 0,-11-5-96 0,-3 7-32 15,0 2 0-15,0 6 0 0,-4 4-224 0,-3 7 144 16,3 4-144-16,-5 3 128 0,2 4-128 0,0-2 192 0,3 1-192 15,2-3 192-15,0-4-192 0,2-4 0 16,3-3 0-16,0-1 0 0,4-3 0 0,0 1 160 16,7-4-160-16,0-10 160 0,0 0-160 0,4 8 128 15,3-2-128-15,3-2 128 0,3-7 0 0,3-1-128 0,5-3 192 0,4 0-64 16,5 0 0-16,2-2 0 0,4 0 0 16,3-2 0-16,0-3-128 0,-4 3 0 0,-2-3 144 0,-6 0-144 15,-5-1 0-15,-7-2 0 0,-1 0-160 0,-4-2 160 16,-2-2-144-16,-2 0 144 0,-2-1 0 0,-4 1-144 15,-4-3 144-15,1 5-128 0,-1-1 128 0,0 5-128 16,1 1 128-16,-1 3 0 0,4 11 0 0,0 0-128 16,0 0 128-16,0 0 0 0,0 0 0 0,0 0-128 0,1 16 128 0,2 8 128 15,-2 7-128-15,2 4 176 16,1 5-176-16,2 6 128 0,-2 1-128 0,-1 2 128 16,1 1 0-16,0-4-128 0,1 0 192 0,0-9-64 0,-1-10-128 15,0-7 0-15,2-3 0 0,-6-17 0 16,0 0-384-1,7-10-128-15,-1-10 0 0,3-14-16 0,1-17-2320 0,1-11-464 16</inkml:trace>
  <inkml:trace contextRef="#ctx0" brushRef="#br0" timeOffset="2221.32">6751 7884 24015 0,'-1'14'2128'0,"1"2"-1696"15,0 4-432-15,0 3 0 0,1 0 4688 0,-1 5 864 16,0 4 160-16,3 5 48 0,1 6-3328 0,1 7-672 0,0 7-128 0,2 7-32 16,0 6-896-16,0 1-192 0,4 6-48 0,0 1 0 15,7 3-336-15,-1-3-128 0,-2-3 0 16,-1-4 144-16,0-7-144 0,-3-7 160 0,-1-7-160 16,-3-8 160-16,-3-8-160 0,-4-11 0 0,3-5 0 15,-3-18 0 1,0 0-720-16,-21-5-176 0,0-8-48 0,-4-10 0 15,-3-9-944-15,0-7-192 0,-1-5-32 0</inkml:trace>
  <inkml:trace contextRef="#ctx0" brushRef="#br0" timeOffset="2650.05">6605 8971 25055 0,'0'0'2224'0,"0"0"-1776"15,0 0-448-15,0 0 0 0,0 0 3424 0,7 10 608 16,-7-10 112-16,13 4 16 0,-3-1-2288 0,1-2-464 15,1 2-80-15,1-3-32 0,6 2-816 0,-1-4-160 16,3 2-48-16,4 0 0 0,-3-4-80 0,6-1-32 16,3 0 0-16,-2 1 0 15,3-3-512-15,0 2-96 0,3-1-32 0,1-4 0 0,3-6 96 0,0-4 32 16,2-5 0-16,-2-3 0 0,-7-1 16 0,0 4 0 16,0-2 0-16,-4 2 0 0,-2 0 144 0,1 0 48 0,-5 0 0 15,3 0 0-15,0 0 144 0,-4 7-192 16,-6 1 192-16,-5 6-192 0,-3 2 352 0,-7 9 64 15,0 0 16-15,0 0 0 0,-14-4-240 0,0 4 0 16,-1 4 128-16,-6 1-128 0,0 2 128 0,0 4-128 16,-1 3 176-16,0-3-176 0,1 3 0 0,-3 1 0 15,3 0 0-15,2 3 0 0,-2 1 0 0,2 1 0 0,3 4 0 16,2 4 0-16,3 3 272 0,2 1 160 0,4 0 16 0,1 4 16 16,1 0 400-16,3 2 80 0,3 0 16 0,3 1 0 15,4-2-368-15,3-3-64 0,1-5-16 0,2-5 0 16,3-3 240-16,2-8 32 0,4-1 16 0,0-8 0 15,0-1-352-15,4-9-80 0,6-2-16 0,-3-6 0 16,0-4-224-16,-4-1-128 0,1 1 160 0,-4 0-160 16,0-3 0-16,-4 0-160 0,0 1 0 0,-8 1 0 31,-1 4-2128-31,-3 1-416 0</inkml:trace>
  <inkml:trace contextRef="#ctx0" brushRef="#br0" timeOffset="3146.25">7801 8850 18479 0,'25'3'1648'0,"-7"-3"-1328"0,3-3-320 0,-3 0 0 0,-3-2 4768 0,2-2 880 16,-3 0 176-16,-2 0 48 0,-2-4-3280 0,-3 4-656 16,-4-3-128-16,-3 10-16 0,0 0-1024 0,0-10-192 0,0 10-32 0,-7-8-16 15,-3 4-256-15,-1 1-48 16,0 3-16-16,-3 3 0 0,-3 1-80 0,-2 3-128 15,-1 7 176-15,1 4-176 0,-2 3 304 0,-3 4-48 0,5 1-16 0,-2 5 0 16,0 1 0-16,4-3 0 16,4 1 0-16,1 0 0 0,4 4-80 0,1-4-16 15,2 0 0-15,5-1 0 0,0 2-144 0,5-4 0 0,2 3 0 0,0-2 0 16,4-2 176-16,-2-2 0 0,3-6 0 16,-1-7 0-16,0-4-176 0,3-7 128 15,0-7-128-15,0-8 128 0,4-9-128 0,0-5 0 0,0-10 0 0,3-4 0 16,0-3-192-16,0-7 192 0,-2-2-160 0,-1-5 160 15,-1-7-192-15,-6-1 192 0,-1-6-208 0,-2-1 80 16,-2 0 128-16,-2 1 0 0,0 1 0 0,-1-2 0 16,-3-3 0-16,0 3-128 0,0 5 128 0,-3 7-128 15,6 8 128-15,-1 4 0 0,3 8 128 0,-1 8-128 0,6 8 0 16,1 8 0-16,-2 8 0 0,3 8 0 16,2 9 272-16,4 8-16 0,0 10 0 0,0 9 0 15,1 10-64-15,-5 8-32 0,-1 6 0 0,1 4 0 16,-2 3-160-16,-4 3-176 0,-1-3 48 0,-2 2 0 15,0-2 128-15,-3 1 0 0,0-1 0 0,-2 0 128 0,-3-1-128 16,-1-4 0-16,0-4 0 0,-3-2-128 0,0-4 128 0,-2-1 0 16,0-4 0-16,-3-5 128 15,3-5-1728-15,5-6-352 16,4-10-64-16</inkml:trace>
  <inkml:trace contextRef="#ctx0" brushRef="#br0" timeOffset="3710.72">8499 7951 31151 0,'0'0'1376'0,"-3"11"288"0,-4 0-1328 0,7-11-336 0,-7 10 0 0,7-10 0 0,0 0 1824 0,0 0 288 16,0 0 64-16,0 0 16 0,0 0-336 0,0 0-64 15,0 0 0-15,11-3-16 0,3-4-912 0,0-4-176 16,4-3-48-16,3 0 0 0,4-1-192 0,1 1-64 16,-1 0 0-16,3-1 0 0,1 0-192 0,0 2-64 0,2 0 0 0,-2 5 0 15,0-3 64-15,2 5 0 16,1 5 0-16,-4 2 0 0,-2 6-192 0,-2 5 0 15,-4 1 0-15,-1 6 128 0,-8 1-128 0,-2 4 192 16,-4 1-192-16,-3 2 192 0,-4 1-192 0,-1 2-224 0,-4 0 48 16,1 3 16-16,-3 2 160 0,-1 2 0 15,-1 1 0-15,-3 0-128 0,0-5 128 0,0 2 0 0,-1-3 0 16,1 0 0-16,-3-3 128 0,2-1-128 0,1-3 128 16,3-2-128-16,-3-4 0 0,-1-5 0 0,2-3 0 0,2-7-128 15,11-4 128-15,-11-4 0 0,1-7 0 0,6-3-22368 16</inkml:trace>
  <inkml:trace contextRef="#ctx0" brushRef="#br0" timeOffset="3952.91">8754 9173 36287 0,'0'0'3216'0,"-1"12"-2576"0,1 2-512 0,0-3-128 0,0-2 1712 0,-3 4 304 0,0 0 64 16,3-13 16-16,0 0-1200 0,0 0-256 0,-12 0-32 0,-1-10-13952 31,1-8-2784-31</inkml:trace>
  <inkml:trace contextRef="#ctx0" brushRef="#br0" timeOffset="26633.53">3011 3716 5407 0,'14'-16'480'0,"-3"9"-480"0,0-4 0 0,3 1 0 0,0-4 5024 0,0 3 912 15,-3 0 176-15,3-1 32 0,-3 3-1920 0,0-2-400 16,-1 1-80-16,-3 6-16 0,-7 4-848 0,0 0-192 16,4-7-16-16,-4 7-16 0,0 0-1520 0,-7-7-304 15,0 0-64-15,-7 3-16 0,0-1-400 0,-1 0-80 16,-3 1-16-16,-3 4 0 0,-4 0-128 0,-3 7-128 16,-1 0 144-16,-6 11-144 0,-1 4 192 0,-1 9-64 0,2 7-128 0,1 6 192 15,0 2-64-15,2 9 0 0,4 9-128 16,3 3 192-16,1 1-192 0,6 0 176 0,3 1-176 0,5-5 160 15,6-6-160-15,1-3 0 0,9-5 0 0,2-8 128 16,9-6-128-16,5-11 0 0,6-10 0 0,8-5 0 16,8-10-128-16,6-8 128 0,6-5 0 0,-2-8 0 15,-1-4 0-15,-6-1-144 0,-2-2 144 0,-5-1 0 16,-2-2-128-16,-9 4 128 0,-1 6 0 0,-6 3 0 16,-1 2-128-16,-3 4 128 0,-2 3 0 0,-4 2 0 15,-3 0 0-15,-9 7 0 0,9-6 0 0,-9 6 144 16,12-3-144-16,-12 3 160 0,0 0-160 0,7-4 160 0,-3-3-160 15,-4 7 0-15,4-12 0 0,-1 1 0 16,-1-2 0-16,-2 3 0 0,0-1 0 0,0 11 0 0,-5-14 0 0,5 14 0 16,-1-11 0-16,1 11 0 0,0 0 0 0,0 0 0 15,-10-6 0-15,10 6 0 0,-11-1 0 0,-1 1 0 16,12 0 0-16,-13 4 0 0,-1 0 0 16,2 1 0-16,1 0 128 0,0-2-128 0,1 1 0 15,-1 0 0-15,-1-1 0 0,1 1 0 0,-1-2 0 0,1 3 0 16,11-5 0-16,-14 4 0 0,0 2 0 0,0 0 0 15,0-1 0-15,2-1 0 0,-1 1 0 0,2-3 0 16,11-2 128-16,-11 2-128 0,11-2-192 0,-11-4-112 16,11 4-16-16,0-12-24208 0</inkml:trace>
  <inkml:trace contextRef="#ctx0" brushRef="#br0" timeOffset="27278.55">3814 3619 34207 0,'-2'23'1520'0,"2"-7"304"0,0 5-1456 0,-2 0-368 0,2 6 0 0,-5 3 0 0,5 2 3568 0,-2 6 640 15,-3 4 128-15,3 7 16 0,-3 1-2752 0,3 0-576 0,-1-3-96 0,1 2-32 16,2-1-288-16,0-5-64 16,0-4-16-16,0-6 0 0,2-3-304 0,-1-10-64 15,3-1-16-15,-4-8 0 0,0-11-144 0,0 0 0 0,0 0 0 0,0 0 0 16,0 0 0-16,0 0 0 0,0 0 0 0,0 0 0 16,2-11 0-16,-4-6-176 15,0-1 176-15,-3 0-128 0,1-6 128 0,-3 0 0 16,0-1-144-16,-2-3 144 0,0 0 0 0,-1-1 0 0,3 1 0 15,-2 0 0-15,0 0 0 0,2 2-176 0,-2-3 176 16,2 2-128-16,2 1 128 0,4 2 0 0,-2 2 0 16,3-2 0-16,3 2 0 0,1-1 0 0,7 3 0 15,-1-6 0-15,4 1 0 0,4-2 0 0,0 1 0 0,3-3 0 16,2 1 0-16,-1 3 0 0,3 0 128 0,1 1-128 16,4 6 0-16,2 4 144 0,3 2-144 0,1 3 0 15,-3 4 128-15,2 2-128 0,0 3 0 0,-3 0 0 0,-3 3 0 16,-1 1 0-16,-1 3 128 0,-4 0-128 15,-2 4 0-15,-8 5 0 0,-3 2 0 0,-8 5 0 16,-4 2 0-16,-8 7 0 0,-5 5 0 0,-6 6 0 16,-4-1 0-16,-5 4 0 0,-6 1-176 0,-3 2 176 15,0-6-960-15,0-1-64 16,0-6-32-16,7-4-22368 0</inkml:trace>
  <inkml:trace contextRef="#ctx0" brushRef="#br0" timeOffset="27648.56">4858 3316 19455 0,'-4'15'864'0,"-1"-1"176"0,-2 0-832 0,1 4-208 0,-6-1 0 0,0 5 0 16,-4 3 6368-16,-4 3 1232 0,-6 5 240 0,-3 6 48 15,-6 7-5520-15,-1 7-1088 0,-2 4-240 0,2 1-32 0,0-1-480 0,1 4-80 16,3 3-32-16,3-1 0 0,4 1-224 0,1-7-64 15,4 0 0-15,4-7 0 16,0-4-128-16,2-5 0 0,5-6 144 0,5-6-144 0,-1-5 0 16,5-10 0-16,0-14 0 0,0 0-128 15,18-12-2928-15,1-7-576 16</inkml:trace>
  <inkml:trace contextRef="#ctx0" brushRef="#br0" timeOffset="27911.43">4808 3239 30575 0,'0'0'1344'0,"-3"12"304"16,6 2-1328-16,-3 6-320 0,2-1 0 0,0 4 0 0,1 2 4368 0,-1 3 816 15,3 4 144-15,-3 0 48 0,7 5-3344 0,-2 5-672 0,2 4-128 0,3 4-16 16,-1 3-560-16,-1 0-96 0,1-2-32 0,0-1 0 0,-1 3-256 0,1 0-48 15,0-3-16-15,-3-3 0 16,1-4-208-16,-1-1 0 0,2-8 0 0,-5-2 0 16,8-4 0-16,-5-5 0 0,3-5 0 0,2 1 0 31,-2-6-1200-31,0-1-224 0,3-4-48 0,2-1-22320 0</inkml:trace>
  <inkml:trace contextRef="#ctx0" brushRef="#br0" timeOffset="28143.93">4498 4146 47807 0,'0'0'2112'0,"0"0"448"0,0 0-2048 0,0 0-512 0,0 0 0 0,10 9 0 0,1-2 1424 0,3-2 192 15,7 1 48-15,4-5 0 0,7-1-992 0,4-3-192 16,6-1-32-16,3-7-16 0,4-3-432 0,1-3 0 0,-4-1 0 0,1-3 0 31,2-1-1040-31,1-3-304 0</inkml:trace>
  <inkml:trace contextRef="#ctx0" brushRef="#br0" timeOffset="38005.25">2811 5013 49695 0,'0'0'2208'0,"-4"10"448"16,4-10-2128-16,-7 14-528 0,-5-3 0 0,-4 0 0 0,-5 2 544 0,-1 2 0 0,-6 2 0 0,-1 2 0 16,-3 2-416-16,-3 1-128 15,0-1 0-15,-2 0 0 0,-2 0 0 0,0 0 0 0,-3 3 0 0,1-1 0 0,2 1 0 0,7 0 0 16,4 1 0-16,3-1 0 15,7-6 0-15,4 0 0 0,7 0 0 0,7-1 0 16,7-1 304-16,4 0 0 0,3-2 0 0,11 4 0 16,7 0 144-16,3 3 48 0,4-3 0 0,4 3 0 15,1-2-336-15,-2 2-160 0,1-1 160 0,-3-2-160 16,-1 0 128-16,-4 0-128 0,-1 0 0 0,-4 0 144 16,-8-1-16-16,-5 1-128 0,-6 3 192 0,-6 1-64 0,-7-1-128 15,-5 4 0-15,-7 1 0 0,-7-1 0 16,-1 0 0-16,-6 0 0 0,-4 3 0 0,-4-6 0 0,1 2 0 15,-4-2-176-15,-1 0 176 0,0-2-128 16,1-8-608 0,7-6-112-16,5-6-32 0</inkml:trace>
  <inkml:trace contextRef="#ctx0" brushRef="#br0" timeOffset="38478.05">3464 4987 20959 0,'0'0'1856'0,"0"0"-1472"0,0 0-384 0,-14 5 0 16,4 2 6576-16,2 6 1232 0,-3-1 256 0,-1 8 64 0,0 2-5440 0,1 6-1072 15,-3 4-208-15,-2 3-64 0,3 3-704 16,-4 3-128-16,1 5-48 0,0 5 0 0,2-1-208 0,-2 4-64 16,3 5 0-16,-3-2 0 0,2 0-192 0,0-4 128 15,3-4-128-15,0-5 0 0,1-5 0 0,3-5 0 16,3-4 0-16,-1-5 0 15,3-4-848-15,2-3-64 0,0-6-16 0,0-12-23648 16</inkml:trace>
  <inkml:trace contextRef="#ctx0" brushRef="#br0" timeOffset="38716.51">3543 4891 38527 0,'3'11'3424'0,"0"3"-2736"15,-2-2-560-15,2 3-128 0,0 2 3264 0,-2 3 640 0,2 2 112 0,0 3 16 16,1 3-2544-16,-1 1-512 0,1 6-96 0,3 0-32 16,0 4-400-16,4 4-64 0,-3 3-32 0,5 6 0 15,-2 5-352-15,0 6 144 0,-1 5-144 0,1-1 0 16,-7-3 0-16,3 1 0 0,3-3 0 0,-3-4 0 0,1-1 0 16,-3-5 0-16,0-7 0 0,-1-6 0 15,-1-10-720 1,-3-7-112-16,0-4 0 0,0-5-16 0,0-13-2816 15,0 0-560-15,-19-14-128 0,3-4 0 0</inkml:trace>
  <inkml:trace contextRef="#ctx0" brushRef="#br0" timeOffset="38896.61">3057 5507 43311 0,'0'0'3840'0,"0"0"-3072"0,0 0-608 0,5 8-160 0,-5-8 2512 0,14 4 480 16,7-4 80-16,7-1 32 0,4-9-2096 0,7-1-432 15,7-3-64-15,4-1-32 0,7-2-480 0,2 1 128 16,1 3-128-16,-4 0 0 0,-2 0 0 0,-6 6 0 16,-2 1 0-16,-5 1-16688 15,-6 4-3296-15</inkml:trace>
  <inkml:trace contextRef="#ctx0" brushRef="#br0" timeOffset="39255.49">4345 4723 43311 0,'-4'28'1920'0,"1"-6"384"0,1 4-1840 0,0 3-464 0,-5 6 0 0,3 4 0 16,-2 11 2704-16,0 6 448 0,-1 8 96 0,-2 4 16 16,0 0-2240-16,2 3-448 0,0 2-96 0,5-3-16 0,2-2-208 0,2-8-64 15,3-3 0-15,3-7 0 0,4-8-192 0,0-2 128 16,3-8-128-16,2-2 0 0,1-4 144 0,-2-2-144 0,3-3 128 15,-5-5-128-15,-3-2 0 16,0-2 0-16,-4-6-192 0,-7-6 192 16,0 0-1296-16,0 0-144 0,-14-4-32 0</inkml:trace>
  <inkml:trace contextRef="#ctx0" brushRef="#br0" timeOffset="39488.47">3734 4892 51711 0,'0'0'2304'0,"4"7"448"0,6 0-2192 0,3 0-560 0,3-3 0 0,5-1 0 16,9 0 1120-16,11-6 112 0,14-1 32 0,13-8 0 15,14-1-944-15,6-8-176 0,1-4-144 0,8-3 192 16,6-2-192-16,-10 5 0 0,-6 4 0 0,-11 0 128 15,-7 6-128-15,-12 1-144 0,-4 2 144 0,-10 1-16832 16,-7-2-3264-16</inkml:trace>
  <inkml:trace contextRef="#ctx0" brushRef="#br0" timeOffset="43252.35">2422 6911 9663 0,'0'0'864'0,"7"-16"-688"0,0-2-176 0,2-2 0 0,-2-1 1648 0,0 3 288 15,-3-3 64-15,0 7 16 0,-3 0-1616 0,-1 14-400 16,0 0 0-16,0 0 0 0,0 0 3344 0,-7-4 592 15,7 4 112-15,-12 0 32 0,12 0 320 0,-11 1 64 16,11-1 16-16,-11 3 0 0,11-3-2672 0,-12 3-528 16,12-3-96-16,0 0-32 0,-12 0-704 0,12 0-160 15,-11 0-32-15,11 0 0 0,0 0 96 0,0 0 16 16,-11 4 0-16,4 6 0 0,2 1 16 0,-1 7 0 16,3 3 0-16,-1 6 0 0,1 3 16 0,-1 11 16 15,1 9 0-15,-1 7 0 0,-1 6-256 0,-2 4-160 0,3 5 192 0,-5 6-192 16,-1-3 0-16,-1 1 0 0,-1-2 0 0,-1-6 0 15,-1-5 0-15,1-6 0 0,0-3 0 16,2-8 0 0,3-7-672-16,1-11-96 0,4-6 0 0,0-8-23872 0</inkml:trace>
  <inkml:trace contextRef="#ctx0" brushRef="#br0" timeOffset="43514.89">2601 6509 35535 0,'0'0'3152'15,"0"15"-2512"-15,1 2-512 0,2 4-128 0,-3 4 3904 0,3 0 752 16,-3 7 144-16,4 3 48 0,-1 8-3232 0,1 3-640 16,0 4-128-16,3 7-16 0,3 5-576 0,1-3-96 15,0 6-32-15,6-7 0 0,5 1-128 0,-1-1 192 0,1-1-192 16,4-1 192-16,1-4-192 0,1-1 0 15,2-1 0-15,-1-4 0 0,-3-2 0 0,-1-11-176 16,1-2 176-16,-7-5-192 16,1-5-416-16,-2-4-96 0,-3-2 0 0,-1-4-23616 0</inkml:trace>
  <inkml:trace contextRef="#ctx0" brushRef="#br0" timeOffset="43705.31">2262 7258 34207 0,'0'0'3040'0,"11"9"-2432"0,0-4-480 0,6 2-128 15,3-1 4560-15,5 1 896 0,3 0 176 0,7 0 48 16,4-2-4144-16,1 1-816 0,3-2-160 0,6-2-48 0,1-4-336 0,3 2-176 16,2-3 160-16,-3 2-160 15,1 1-352-15,-9-3-160 0,-5-1-48 0,-7-2-24128 0</inkml:trace>
  <inkml:trace contextRef="#ctx0" brushRef="#br0" timeOffset="44158.44">3663 6662 15599 0,'-17'14'1392'15,"3"-3"-1120"-15,-1 3-272 0,-3 1 0 0,0 5 7056 0,-6 5 1360 0,2 4 272 0,-3 6 48 0,0 3-5856 0,0 6-1152 16,0 6-256-16,1 2-32 0,2 0-576 0,3-1-112 16,0 1-32-16,4-6 0 15,3 1-208-15,3-1-64 0,4-3 0 0,1-6 0 16,8-3-96-16,1-6-32 0,4-3 0 0,5-2 0 15,2-2-144-15,0-6-48 0,7-1 0 0,5-4 0 16,1-3-128-16,0-6 0 0,3-2 144 0,3-6-144 0,4-7 0 16,-3-5 0-16,3-3 0 0,0-4-192 15,-4-1-480-15,-3-5-96 0,0-3-32 16,0 0-15888-16,-2 2-3168 0</inkml:trace>
  <inkml:trace contextRef="#ctx0" brushRef="#br0" timeOffset="44509.42">4190 6382 4079 0,'0'0'368'0,"-3"12"-368"0,1 2 0 0,2 2 0 15,0 0 10640-15,2 7 2064 0,1-1 416 0,3 9 64 16,1 2-9584-16,0 9-1920 0,2 4-384 0,-2 4-80 16,0 7-608-16,2 3-128 0,2 1-32 0,1 8 0 15,2 2-240-15,2 0-48 0,-7-4-16 0,4 0 0 16,1-5-144-16,-2-4 0 0,1-7 0 0,0-8 0 0,-2-8 0 0,0-1 0 15,0-7 0-15,-1-4 0 16,-3-6-304 0,0-11-80-16,-7-6-32 0,0 0 0 0,4-16-2464 0,0-9-512 15</inkml:trace>
  <inkml:trace contextRef="#ctx0" brushRef="#br0" timeOffset="44765.91">3575 6538 44399 0,'0'0'1968'0,"0"0"400"0,0-11-1888 15,6-3-480-15,1 3 0 0,4-6 0 0,10-3 2000 0,4-3 304 0,11-4 64 0,12-3 16 16,14-7-1296-16,18-2-256 0,15-4-48 0,6-3-16 15,5-4-560-15,4 1-208 0,5 2 144 0,-9 4-144 16,-10 4 0-16,-7 4-272 0,-9 7 32 16,-7 3 16-1,-4 2-1888-15,-4 1-368 0</inkml:trace>
  <inkml:trace contextRef="#ctx0" brushRef="#br0" timeOffset="63424.61">15225 3709 25055 0,'0'0'1104'0,"0"0"240"0,0 0-1088 0,11 2-256 0,-11-2 0 0,10 0 0 16,-10 0 4272-16,7 7 784 0,-1 0 176 0,-1 5 16 16,2 1-3040-16,-3 1-608 0,1 4-128 0,-3 3-32 15,1 2-608-15,-3 5-112 0,0 1-16 0,-1 6-16 0,-1-2-224 0,0 6-32 16,0 3-16-16,-1 1 0 0,-1 3-160 0,1 0-48 15,-1 2 0-15,-3-2 0 0,3-3-208 0,-3 0 0 16,0-4 0-16,-4 0 0 0,1-1 0 0,1-1 128 16,2 1-128-16,0-6 0 15,1-3 0-15,-1-1-160 0,0-3 0 16,0 0 0-16,0 0-656 0,3-2-128 0,-2-4-16 16,5-1-16-16,-2-4-1904 0,3 2-384 0</inkml:trace>
  <inkml:trace contextRef="#ctx0" brushRef="#br0" timeOffset="63837.15">15508 3444 26655 0,'-11'15'1184'0,"4"-4"240"0,0-1-1136 0,0 4-288 0,2-3 0 0,-5 4 0 16,3 5 4608-16,-3 2 848 0,5 6 176 0,-2 0 48 0,0 3-3632 0,4-1-704 15,0 2-160-15,3 0-32 0,3-2-496 0,1-1-96 16,3-1-32-16,4 0 0 0,6 0-144 0,1 1-48 15,0-1 0-15,3 4 0 0,3 0-32 0,2 4-16 16,5 3 0-16,-2 2 0 0,3 3-288 0,0 4 160 16,0 5-160-16,0-1 128 0,0 1-128 0,-2 5 160 15,-2 3-160-15,-3-4 160 0,-3-4-160 0,-2-1 0 16,-2-4 0-16,-3-2 0 0,-1-5-352 0,-4-6 48 16,-2-8 16-16,-2-7 0 15,-2-6-192-15,-3-4-32 0,-1-10-16 0,0 0 0 16,0 0-960-16,-7-16-192 0,0 0-48 0,2-2-20016 15</inkml:trace>
  <inkml:trace contextRef="#ctx0" brushRef="#br0" timeOffset="64058.65">15471 4174 36287 0,'0'0'1600'0,"0"0"336"0,0 0-1552 0,11 4-384 0,0-6 0 0,-1 2 0 16,1 0 3136-16,0 2 560 0,0 1 96 0,3 1 32 16,3 0-2432-16,2 1-496 0,5-3-80 0,1 3-32 15,2-1-336-15,3 1-80 0,0-2-16 0,2 1 0 16,0-4-352-16,-2 2 0 0,-3-1 0 0,1-2 0 16,-3-1-960-16,-2-2-144 0,0 1-48 15</inkml:trace>
  <inkml:trace contextRef="#ctx0" brushRef="#br0" timeOffset="64708.84">16527 4454 22463 0,'10'-15'992'0,"-3"4"208"0,4-3-960 0,-1 0-240 15,2 0 0-15,1 1 0 0,-2 4 4096 0,-1-2 784 0,-5 1 160 0,-5 10 16 16,6-9-2880-16,-6 9-576 0,0 0-112 0,0 0-16 15,0 0-256-15,-14 2-64 0,0 2 0 0,-3 3 0 16,-2 3-752-16,-6 1-144 0,0 3-48 0,-3 3 0 16,-1 2-80-16,1 1 0 0,3-2-128 0,0 0 192 15,4 0-192-15,3 0 0 0,4-4 0 0,2 0 0 16,5-3 128-16,2 3 0 0,5-14-128 0,3 11 192 16,4 0-192-16,2-1 144 0,3-6-144 0,1 0 128 0,3-1-128 0,1-3 128 15,1 0-128-15,0-4 128 16,0-7-128-16,-1-3-176 0,1-3 48 0,-3-4 0 15,2-4-48-15,1-3 0 0,-3-4 0 0,2-1 0 16,1-6 176-16,0-7 0 0,6-6 0 0,-2-4 0 16,-1-1 0-16,-1-4 0 0,-1-3 0 0,4 0 0 0,-3 4 0 15,-1 6 0-15,-4 5 128 0,2 6-128 0,-6 4 0 0,3 6 0 16,-5 4 0-16,0 8 0 0,-4 3 0 0,1 4 144 16,0 2-144-16,-6 12 0 0,0 0 208 0,0 0-64 15,0 0-16-15,0 0 0 0,0 0 32 0,0 14 0 16,0 2 0-16,0 5 0 0,-6 4-160 0,5 2 192 15,-4 6-192-15,3 3 192 0,-1 4-192 0,1 0 0 0,2 3 0 16,0 2-176-16,0 2 176 0,0 6 0 16,5 1 0-16,-5 4 128 0,2 0-128 0,3 1 0 0,-4 1 0 0,2 1 0 15,-3 0 0-15,0-2 0 0,0-5 128 16,-3-4-128-16,2-1 0 0,-4-8-192 16,4-5 32-16,0-8 0 15,-4-7-272-15,5-5-48 0,-2-5-16 0,2-11 0 16,0 0-2256-16,0 0-448 0,2-16-80 0</inkml:trace>
  <inkml:trace contextRef="#ctx0" brushRef="#br0" timeOffset="65212.32">17103 4375 35535 0,'6'11'3152'0,"3"6"-2512"0,3 4-512 0,-3 1-128 16,0 0 3264-16,0 9 640 0,3 1 128 0,-1 3 32 15,1 5-2592-15,-1 3-512 0,-2 2-96 0,1 4-32 0,-4 2-480 0,3-5-96 16,1-1-32-16,-1-2 0 0,0-2-224 0,0-8 0 16,-2-5 0-16,0-6 0 0,0-5 0 0,-2-10 0 0,-5-7 0 15,0 0 0-15,8-14-320 0,-2-8 32 16,-2-10 16-16,0-10 0 0,1-8 64 0,-5-8 16 16,2-6 0-16,-2 0 0 0,0 0 64 0,-2 0 128 15,4 0-208-15,1 4 80 0,-3 3 128 16,1 7 0-16,2 4 0 0,0 5 128 0,1 6-304 0,3 3-48 15,-3 7-16-15,3 7 0 0,3 6-96 0,1 7-32 0,0 8 0 16,3 4 0 0,0 7-272-16,0 6-64 0,4 3-16 0,-4 5 0 0,4 1 400 15,-4 1 64-15,1-2 32 0,-1-3 0 0,0 3 848 0,0-6 160 16,-3-4 48-16,3-1 0 0,-3-5-288 0,0-3-48 0,2-4-16 0,-2-2 0 16,0-6-288-16,0 2-64 0,3-6-128 15,-2-4 192-15,-1 1-192 0,1-5-128 0,-3 1 128 16,0-3-208-16,3 2 208 0,-1-2 0 0,0 2 0 15,-1-2 0-15,-2 1 0 0,2 4 0 0,-3-1 0 0,0 2 0 16,0 3 0-16,-7 8 0 0,7-8 128 0,-7 8-128 16,0 0 0-16,0 0 0 0,0 0 0 0,0 0 0 15,1 11 144-15,-1 3-16 0,-1 2-128 0,-4 7 192 16,0-1-192-16,-2 6 0 0,0 0 0 0,0 0 0 0,1 1 128 16,-1-1-128-16,0-2 0 0,0-1 144 0,0-1-144 15,3-3-256-15,2-2 64 0,-1-2 16 16,6-3-2752-1,-1-3-544-15</inkml:trace>
  <inkml:trace contextRef="#ctx0" brushRef="#br0" timeOffset="65439.15">18261 4552 39455 0,'7'76'3504'0,"-2"-18"-2800"16,-3 4-576-16,3 5-128 0,-4-1 3104 0,2 1 592 15,0-3 112-15,-2 0 32 0,5-7-3008 0,-5-10-576 16,2-5-128-16,1-10-128 0,1-9 0 0,0-12-128 0,-5-11-16 0,8-16 0 31,2-13-2032-31,0-21-384 0</inkml:trace>
  <inkml:trace contextRef="#ctx0" brushRef="#br0" timeOffset="65597.77">18126 3533 40431 0,'23'39'3584'0,"4"6"-2864"0,3 1-576 0,0-3-144 16,-3-4 2400-16,1-6 448 0,1-3 96 0,-1-10 0 0,0-1-2400 0,-2-8-544 15,2-4 0-15,0-6 0 16,0-6-1408-16,1-5-224 0,0-1-48 0,-1-7-12368 15,0-6-2464-15</inkml:trace>
  <inkml:trace contextRef="#ctx0" brushRef="#br0" timeOffset="65846.11">18733 3583 52127 0,'22'78'2304'0,"-8"-23"480"0,0 5-2224 0,3 5-560 0,-5 9 0 0,1 1 0 0,-1 6 560 0,2 5 0 16,3 6 0-16,-2-1 0 0,3 4-112 0,2 1 0 16,-1 0-16-16,2 2 0 0,0-4-272 0,0-3-160 15,4-3 192-15,0-13-192 0,-2-4 128 0,0-9-128 16,-3-5 0-16,-1-11 0 0,-3-10 0 0,-5-11 0 16,-4-10 0-16,-2-6 0 15,-5-9-784-15,0 0-176 0,-9-21-16 0,-5-6-16 16,-4-5 304-16,-5-3 64 0,-3-4 16 0,-1-7 0 15,-5-1-2656-15,3-2-544 0,-10-22-96 0,1 11-32 0</inkml:trace>
  <inkml:trace contextRef="#ctx0" brushRef="#br0" timeOffset="66023.73">18593 4382 45951 0,'0'0'2048'0,"0"0"400"0,0 0-1952 0,0 0-496 0,0 0 0 0,0 0 0 15,9 0 1600-15,-9 0 208 0,12 0 48 0,1 0 16 0,1 0-784 0,2-3-144 16,5-1-48-16,6-3 0 15,8-1-544-15,5-6-112 0,12-5-32 0,6 1 0 16,9-3-208-16,8 2 0 0,8 2 0 0,-5 3 0 16,-7 4-576-16,-10 1-144 0,-5 3-48 15,-10 3 0-15,-6 3-1072 0,-8 2-208 16</inkml:trace>
  <inkml:trace contextRef="#ctx0" brushRef="#br0" timeOffset="70343.48">21755 4046 19695 0,'0'0'864'0,"0"0"192"0,0 0-848 0,0 0-208 0,0 0 0 0,-3-10 0 0,3 0 464 15,0 10 48-15,0-12 16 0,0 2 0 0,3-1 1744 0,-3 11 352 16,0-10 64-16,0 10 0 0,0 0-464 0,0 0-112 16,0 0 0-16,0 0-16 0,0 0-176 0,0 0-16 0,0 0-16 0,3 14 0 15,-2 3-736-15,2 1-128 16,-3 4-48-16,1 8 0 0,2 4-320 0,0 5-64 15,1 3-16-15,-1 4 0 0,1 2-112 0,3 2-16 16,-3 0-16-16,3 3 0 0,3 3-128 0,-3 1-32 0,4 4 0 16,-3-1 0-16,5 1 64 0,-5-1 16 15,2-3 0-15,-3 1 0 0,-3-4-160 0,0-1-16 0,-1-6-16 0,-3-2 0 16,-3-9-160-16,-1-8 0 0,0-6 144 16,-2-5-144-16,2-6 0 0,4-11 0 0,-14 4 0 0,0-8 0 15,0-7-144-15,-1-6 144 0,0-11-160 16,-2-5 160-16,-4-10 0 0,0-9-144 0,-1-5 144 0,1-7 0 15,1-7 0-15,0 1 0 0,-1 5 0 0,3-1 0 16,-3 2 0-16,0 0 0 0,3 4 0 0,-1 3-128 16,3 0 128-16,0 7 0 0,5-3 0 0,0 5 0 15,1-2 0-15,3 4 0 0,-1-4 0 0,5 4 0 0,0 0 0 16,6 0 0-16,1-3 0 0,6 2 128 16,4-1-128-16,4 4 0 0,5 1 0 0,4 6 128 0,5-2-128 0,5 9 0 15,2 3 0-15,7 5 128 0,4 5-128 0,7 6 0 16,7 4 0-16,7 8 0 15,0 9 0-15,0 7 0 0,-5 5 0 0,-3 10 128 16,-6 4-128-16,-4 6 128 0,1 3-128 0,-6 1 128 16,-4 3-128-16,-8-6 176 0,-3 0-176 0,-13 2 192 0,-6-1-192 15,-8 2 0-15,-7-1 144 0,-11 2-144 0,-7 3 0 0,-5-2 0 16,1-6 0-16,-10-5-192 0,1-5 192 0,0-7 0 16,0-6-144-16,-3-8 144 0,2 0-192 0,1-4 16 15,1-4 16-15,-2 1 0 16,1-4-1152-16,-3 0-224 0,3-4-64 0,3 1-13856 15,-2-1-2784-15</inkml:trace>
  <inkml:trace contextRef="#ctx0" brushRef="#br0" timeOffset="71405.63">22736 4803 10991 0,'10'36'480'0,"-6"-11"112"0,3 3-464 0,0 3-128 0,0-2 0 0,0 3 0 15,-4 0 6464-15,1-4 1264 0,-1 4 256 0,1-4 48 16,-1 1-5184-16,-2-7-1040 0,2-1-208 0,-3-5-32 16,0-4-800-16,0-12-144 0,0 0-48 0,0 0 0 15,0 0-432-15,0 0-144 0,-11-11 0 0,-2-3 0 16,2-7 0-16,-3-3-272 0,2-2 16 0,-2-6 16 15,0 0 240-15,0 0 0 0,0 1 0 0,0 2 0 16,0 0 0-16,2 1 160 0,2 3-160 0,-1 0 128 16,1-1-128-16,6 6 128 0,-1-3-128 0,3 4 128 0,-1 1-128 0,6 2 192 15,-1 2-192-15,3-1 192 0,2 5 64 0,1-4 0 16,5 5 16-16,2 0 0 0,2-2-48 0,1 1-16 16,3 1 0-16,1 0 0 0,-1-2-64 0,0 4-16 15,8 1 0-15,-4 5 0 0,0-2-128 0,0 3 0 16,0 4 0-16,-1 5 0 0,5 2 0 0,-1 4 0 15,-3 3 160-15,2 6-160 0,1 5 0 0,-6 1-256 0,-1 0 32 16,-4 0 0-16,-2-1 224 0,-1-1-176 16,-4-3 176-16,-3-1-160 0,-3-4 160 0,0-3-128 0,-1-3 128 15,0-1-128-15,-3-13 128 0,0 0 128 0,0 0-128 0,0 0 176 16,0 0-176-16,5-14 0 0,5-4 0 0,-2-6 128 16,5-4-128-16,-2-3 0 0,3-1 0 15,0 2 0-15,4 0 144 0,-4 5 48 0,0 0 16 16,-3 1 0-16,0 5-16 0,-4 5 0 0,-3-3 0 15,-1 6 0-15,-3 11-64 0,2-10-128 0,-2 10 176 0,-6-8-176 16,6 8 144-16,-14-7-144 0,-4 2 0 0,-3 3 144 16,-4 2-144-16,-3 4 0 0,-1 3 144 0,-3 3-144 15,-3-2 128-15,3 4-128 0,7 0 160 0,0 1-160 16,4 2 208-16,3 2-48 0,4 2-16 0,4-1 0 16,4 3 16-16,6 2 0 0,2 2 0 0,2 2 0 15,6 3 240-15,1 0 48 0,5 2 16 0,5 5 0 16,2-4-208-16,5 2-32 0,1 0-16 0,0 1 0 15,3-4-208-15,-1-3 144 0,-2-4-144 0,-4-4 128 16,-1-4-128-16,-6-6 0 0,-4-4 0 0,-3-4 0 16,0-2 0-16,-4-2-224 0,0-5 32 0,-3-2 0 15,-1-6-1392-15,-6 0-272 16,-1-8-48-16</inkml:trace>
  <inkml:trace contextRef="#ctx0" brushRef="#br0" timeOffset="71822.73">23691 5186 34095 0,'14'0'1504'0,"-14"0"320"0,11-1-1456 0,2-1-368 0,-2-2 0 0,0 1 0 15,-1-4 0-15,1-1 0 0,-4 0-160 0,0-1 160 16,-3-1-192-16,0 2 192 0,2-6-192 0,-5 3 192 15,2 1 0-15,-3 10 0 0,3-11 0 0,-2 1 0 16,-1 10 0-16,3-8 0 0,-3 8 0 0,0 0 0 16,0 0 1104-16,0 0 176 0,0 0 48 0,8 0 0 15,2 7 320-15,-3 1 64 0,0 5 16 0,0 5 0 16,4 3-480-16,-2 5-96 0,0 2 0 0,1 4-16 16,1 3-336-16,-2 4-64 0,0 4-16 0,3 1 0 15,2 2-208-15,-1-6-32 0,1-2-16 0,0-2 0 16,-2-8-64-16,-1-3-16 0,-2-6 0 0,-2-5 0 15,2-4-240-15,-9-10-144 0,0 0 160 0,10-7-160 16,-2-4 144-16,2-10-144 0,1-10 128 0,0-6-128 16,0-8 0-16,2-7 0 0,-1-7 0 0,2-6 0 0,0-3 0 0,0-2 0 15,0-2 0-15,0 1 0 0,-3 0 0 0,0 3 0 16,0 1 0-16,2 7 0 0,-2 5-144 0,0 5 144 16,0 7 0-16,3 5 0 15,-3 9-2432-15,2 7-384 0,2 5-80 16,1 10-16-16</inkml:trace>
  <inkml:trace contextRef="#ctx0" brushRef="#br0" timeOffset="75590.62">17107 5927 9663 0,'0'0'864'0,"0"0"-688"16,0 0-176-16,0 0 0 0,0 0 1696 0,2-11 304 0,-2-3 64 0,0 0 16 0,-2-2-1376 15,-1-5-256-15,-1-4-64 0,0-2-16 16,1-1 720-16,-1-4 128 0,-2 0 48 0,1 3 0 16,2-2 320-16,-1 5 64 0,-2 1 16 0,5 4 0 15,-2 3-112-15,-1 4-16 0,1 3 0 0,3 11 0 16,0 0-320-16,-4-7-64 0,4 7 0 0,0 0-16 15,0 0-48-15,0 0 0 0,-11 1 0 0,-3 2 0 0,1-2-704 0,-2 2-128 16,1 0-48-16,-1 1 0 0,-3 0 80 0,-3 2 16 16,-3 1 0-16,2 4 0 0,-6 0 160 0,0 4 48 15,2 5 0-15,-5 5 0 0,4 1-80 0,2 6-16 16,0 1 0-16,1 4 0 0,4 6-64 0,1 1-16 16,1 4 0-16,3-2 0 0,2 2-16 0,2-1 0 15,3-1 0-15,-2-3 0 0,3-5-160 0,3-5-32 16,1-2-128-16,6-6 192 0,-2-4 16 0,5-6 0 15,1-1 0-15,0-3 0 0,0-1 48 0,4-6 16 16,0 1 0-16,-1-3 0 0,1-2-48 0,3 0-16 0,-3-2 0 16,0 2 0-16,0 0-80 0,1 0-128 0,0 0 176 0,-1 0-176 15,1 0 272-15,-12 0-48 0,11 2-16 0,-2-2 0 16,-9 0-208-16,0 0 0 16,12-2 0-16,-12 2 0 0,11-5 0 0,-11 5 0 0,9-4 0 0,-9 4-160 15,7-5 160-15,-7 5 0 0,9-9-144 0,-4 0 144 16,0 0 0-16,-1-3 0 0,-1 0 0 15,-2 4 0-15,0-3 0 0,-1 1-144 0,5 0 144 0,-5 10-160 16,0-8 160-16,0 8 0 0,0 0 0 0,0 0 0 16,0 0 0-16,0 0 0 0,0 0 0 0,0 0 128 15,-7-7-128-15,-3 0 0 0,10 7 0 0,-11-4 0 16,-1-2-160-16,3 1 160 0,0-2-192 0,-3-3 192 16,-1-1-128-16,-1-3 128 0,0 0 0 0,-4-3 0 15,0 1 0-15,-3 2 0 0,0 1 0 0,0 5 0 16,-1 1-976-16,4 7-304 15,-3 1-48-15</inkml:trace>
  <inkml:trace contextRef="#ctx0" brushRef="#br0" timeOffset="76702.45">16729 6581 26655 0,'0'0'2368'0,"0"0"-1888"15,0 0-480-15,0 0 0 0,-2-12 3200 0,-3 2 528 16,1 0 112-16,4 10 32 0,-7-8-2720 0,7 8-528 15,-12-7-112-15,1 0-32 0,-2 3-48 0,-1 4-16 16,-4 0 0-16,4 0 0 0,-4 1 32 0,1 2 0 16,-4 0 0-16,0 1 0 0,2-3-256 0,-2 2-64 15,0 0 0-15,0-2 0 0,2 0-128 0,2 4 0 16,-1-4 0-16,4 2 0 0,3 1 0 0,1 2 160 0,2 2 16 0,1 3 0 16,0 2 208-16,0 2 32 0,2 2 16 0,3 4 0 15,2 2 144-15,2 4 48 16,3 2 0-16,3 3 0 0,2-3-176 0,1 2-16 0,3-2-16 15,3-1 0-15,1-7-32 0,0-1-16 0,3-2 0 0,-3-2 0 16,3-6-80-16,-3 1-16 0,0-4 0 0,-4 2 0 16,-3 0-272-16,-3 3 0 0,-2-4 0 0,-2 2 0 15,-4-10 0-15,-7 14 0 0,-4 0 0 0,-6 4 0 16,-2-4-224-16,-9 1 48 0,-1-1 16 0,-6-3 0 0,-4-1 32 16,0-6 0-16,0-1 0 0,3-3 0 31,3-6-1280-31,4-5-240 0,3-7-48 0,8-2-20048 0</inkml:trace>
  <inkml:trace contextRef="#ctx0" brushRef="#br0" timeOffset="77357.13">16205 7465 24879 0,'0'0'1088'0,"0"0"256"0,0 0-1088 0,0 0-256 0,0 0 0 0,0 0 0 0,-4-9 848 0,3-2 112 16,1 1 32-16,0-1 0 0,1 0-416 0,3-1-64 15,0-1-32-15,-1 1 0 16,4-2 96-16,-3 1 0 0,3 1 16 0,-2 3 0 0,2-2 1040 0,-1 4 208 0,4 3 32 16,-1 1 16-16,0 3 224 15,3 0 32-15,-3 3 16 0,2 1 0 0,1 3-944 0,-1 0-192 16,0 4-48-16,0 0 0 0,2 3-528 0,-2 0-128 15,-3-1 0-15,-2-1-16 0,-2 2-32 0,-1-3 0 16,1 0 0-16,-4 1 0 0,-3-3-80 0,2 3-32 16,1-12 0-16,-7 15 0 0,1-1-160 0,1 3 0 15,-5-2 0-15,-1 3 0 0,-1 1 0 0,-1 4 128 16,-4 0-128-16,1 4 128 0,-4 1-128 0,1 1 128 16,-1 3-128-16,-1 3 128 0,1-3-128 0,3 0 0 15,-1 0 0-15,1-7 0 0,2 0 0 0,1-4 0 0,3-7 0 16,1-5-176-1,10-9-784-15,0 0-144 0,-4-12-48 0,7-6-13936 16,1-10-2784-16</inkml:trace>
  <inkml:trace contextRef="#ctx0" brushRef="#br0" timeOffset="77684.75">16484 7325 26655 0,'0'0'1184'0,"-3"12"240"0,2 0-1136 0,1-12-288 0,-7 8 0 0,7-8 0 0,-10 10 3120 0,10-10 560 15,-8 7 112-15,8-7 32 0,0 0-2416 0,0 0-496 16,0 0-80-16,0 0-32 0,0 0-352 0,0 0-80 16,0 0-16-16,0 0 0 0,11 4 480 0,3 1 112 15,0 4 16-15,4 2 0 0,3 8-304 0,1 1-48 16,2 6-16-16,1 3 0 0,4 6-272 0,-1 4-48 15,1 2-16-15,3 4 0 0,-2-2-256 0,0 5 0 16,2 2 0-16,-2 1 0 0,-8 1 0 0,2-2 0 16,-3-7 0-16,-14-22 0 0,0-1 0 0,-2 1 0 15,1-3 0-15,-6-1 0 0,0-6 0 0,-7-3-224 16,0-2 64-16,-4-6 16 16,-3-7-272-16,-4-5-48 0,-3-7-16 0,0-3-14192 15,0-3-2848-15</inkml:trace>
  <inkml:trace contextRef="#ctx0" brushRef="#br0" timeOffset="77932.16">16145 7401 32303 0,'0'0'1424'0,"-4"7"304"0,0 2-1376 0,1-2-352 0,-1 2 0 0,1 0 0 15,-1 1 2704-15,4 1 480 0,0 0 80 0,0 10 32 0,4-7-1472 0,-1-1-288 16,1-3-64-16,-4-10-16 15,11 7-432-15,-1-5-64 0,1-2-32 0,5-2 0 16,3-10-544-16,6-1-128 0,9-6 0 0,7 1-16 16,7-7-112-16,5 2 0 0,0 0-128 0,1 0 192 0,-1 0-192 0,-4 6 0 15,-4 4 0-15,-8 4 0 16,-1 2 0-16,-4 3-256 0,-2 1 48 0,-5 3 16 16,-4 0-2080-16,-5 3-416 15</inkml:trace>
  <inkml:trace contextRef="#ctx0" brushRef="#br0" timeOffset="80069.32">16441 7738 6959 0,'0'0'624'0,"-14"3"-496"16,3 1-128-16,0-4 0 0,-3 0 1920 0,3 0 352 0,-6 0 80 0,3-4 16 16,0 1-2000-16,-1-1-368 0,-2-2-128 0,4 2-6640 15</inkml:trace>
  <inkml:trace contextRef="#ctx0" brushRef="#br0" timeOffset="80364.78">16223 7699 5407 0,'0'0'480'0,"0"0"-480"0,0 0 0 0,0 0 0 16,0 0 6336-16,0 0 1152 0,0 0 256 0,0 0 32 16,0 0-4896-16,0 0-992 0,0 0-192 0,0 0-32 15,0 0-976-15,0 0-192 0,10-11-48 0,-4 1 0 16,-1 0-48-16,-1 2-16 0,-1-3 0 0,-3 11 0 0,0 0-384 0,4-10 128 16,-4 10-128-16,0 0 0 15,7-7 192-15,-7 7-32 0,0 0-16 0,12-4 0 0,-1 4-144 16,0 0 0-16,-1 0 0 0,-1 0 0 0,-9 0 384 15,12 3 80-15,-1-2 32 0,-2 2 0 0,3-3 208 0,-1-3 32 16,-1 2 16-16,1 1 0 0,-3 0-368 0,5-3-64 16,-2-1 0-16,3-3-16 0,0 0-176 0,1 0-128 15,2 0 192-15,1 0-192 0,1-2 432 0,5 2-32 16,-3 0 0-16,1 5 0 0,3-2 112 0,0 4 32 16,0 0 0-16,3 6 0 0,-3 1-32 0,5 2 0 15,2 1 0-15,0 1 0 0,3 0-240 0,-3 3-48 16,0 0-16-16,-4 1 0 0,-2 2-208 0,-1 1 0 15,-4-1 0-15,-4-5 0 16,-3-2-1008-16,-9-6-80 0</inkml:trace>
  <inkml:trace contextRef="#ctx0" brushRef="#br0" timeOffset="87978.98">16010 10417 31727 0,'0'0'1408'0,"0"0"288"0,0 0-1360 0,0 0-336 0,0 0 0 0,0 0 0 0,0 0 992 0,0 0 128 16,-8-14 32-16,1 1 0 0,1 2-400 0,2 3-80 15,0-5-16-15,4 13 0 0,-6-12 688 0,6 12 128 16,-5-13 16-16,5 13 16 0,0 0 272 0,0 0 48 15,0 0 16-15,0 0 0 0,0 0-880 0,0 0-160 0,0 0-32 0,0 0-16 16,0 0-480-16,-3 14-80 0,-1 0-32 0,5 4 0 16,2-1-160-16,0 1 0 15,1 0 144-15,-1-1-144 0,1-2 0 0,-1-1 0 16,1 0 0-16,-4-3 0 0,1 0 0 0,-1-11 128 16,3 10-128-16,-3-10 128 0,3 11-128 0,-3-11 128 0,0 11-128 0,0 0 128 15,-3 1-128-15,0 2 176 0,2 2-176 16,-5 5 192-16,2 1-192 0,0 6 0 0,-3 0-192 15,0 3 192-15,0 0-144 0,3 1 144 0,-3 1 0 0,3 0 0 16,-6 4 0-16,3-2 0 0,3 1 0 0,-3-3 0 16,3 2 0-16,1-7 0 0,-1-3-160 0,1-3 160 15,0-1 0-15,3-3 0 0,0-1 0 0,3-6 128 16,-3 3-128-16,0-14 0 0,7 11 0 0,-3-4 0 16,6 0 0-16,1 0 0 0,3-5 144 0,0 0-144 15,4-2 224-15,3-2-64 0,-3 0-16 0,7-3 0 0,3-1-144 16,4-2 128-16,0-1-128 0,0-5 128 15,6-1-128-15,4-2 160 0,-1 2-160 0,4-6 160 0,0-7-160 16,-6 0 0-16,0-2 0 0,-6-1 0 16,-2 2 0-16,-6-2 0 0,0 5 0 0,-10-2 0 0,-1 0 0 15,-4 3 0-15,-6 3 0 0,0 1 0 0,-1-2 0 16,-2 4 0-16,-5-1 0 0,-3 2 0 0,-1 1 0 0,-6-3 0 16,-4 0 192-16,-3 3-64 0,-7-1-128 0,-4 0 0 15,-4-3 0-15,-7 0 0 0,-9-1 0 0,2-5 0 16,0-2-160-16,-2 1 160 15,0-1-576-15,-2 4-32 0,-3 3 0 16,-7 4-23408-16</inkml:trace>
  <inkml:trace contextRef="#ctx0" brushRef="#br0" timeOffset="88636.33">15572 10102 22463 0,'-5'-2'1984'0,"-5"0"-1584"15,-1-5-400-15,0 2 0 0,-3 1 2880 0,0-1 512 0,7 0 80 0,7 5 32 16,0 0-2736-16,0 0-560 0,0 0-208 0,0 0 176 15,0 0 1104-15,0 0 240 0,7 19 32 0,7 1 16 16,1 4 448-16,6 1 96 0,1 2 0 0,6 3 16 16,4 4-928-16,5 3-192 0,7 2-48 0,1 2 0 15,-1 1-512-15,1-2-128 0,0 3 0 0,-2 2-16 0,-4 0-304 16,4 1 0-16,0 2 0 0,6 0 0 16,-2 0 0-16,9 3 0 0,6-1 0 0,-3 0 0 15,6-1 0-15,-7 1 0 0,-1-4 0 0,0 4 0 0,-1 0 0 0,-3-2 208 16,-1 0-64-16,-3-2-16 0,1-1-128 15,-4-6 0-15,-7-1 0 0,-7-6 0 16,-7-4 0-16,-7-5 0 0,-4-3 0 0,-11-6 0 16,-3-14-1216-16,-13 7-128 15,-9-7-32-15</inkml:trace>
  <inkml:trace contextRef="#ctx0" brushRef="#br0" timeOffset="88909.48">17004 10454 42671 0,'32'3'1888'0,"-14"0"400"0,-1-2-1840 0,-6 2-448 16,-3-3 0-16,-8 0 0 0,7 0 1696 0,-7 0 240 16,0 0 48-16,0 0 16 0,0 0-1344 0,0 0-272 15,0 0-48-15,-4 14-16 0,-7 7-96 0,-10 4-32 0,-11 7 0 0,-14 11 0 16,-15 7-64-16,-6 6 0 0,-6 5-128 0,-10 4 192 15,-11 6-192-15,-10-3 0 0,-6-1 0 0,-3-10 0 16,8-4 0-16,-9-10 0 0,-6-7 0 16,3-6 144-16,5-2-144 0,9-5 0 0,3-3 0 0,1 1 0 31,-1-3-832-31,7 0-128 0,14-1-48 0,5-3-21184 0</inkml:trace>
  <inkml:trace contextRef="#ctx0" brushRef="#br0" timeOffset="91068.49">22842 6024 38527 0,'14'7'1712'0,"-7"-3"336"0,-3 3-1632 0,-4-7-416 0,0 0 0 0,0 0 0 16,0 0 1984-16,0 0 320 0,0 0 64 0,0 0 16 15,0 0-1888-15,0 0-496 0,0 0 128 0,0 0-128 16,0 0 128-16,0 0 0 0,0 0 0 0,3-11 0 0,-3 11-128 15,0-19 0-15,0 3 0 0,-4-2 0 0,1 0 0 0,-4 1-176 16,3 1 48-16,-3 0 0 16,0 0 128-16,0 0 0 0,-3 5 0 0,6-3 0 15,-3 2 0-15,3-1 176 0,-3 1-48 0,-3 3 0 16,3 0 64-16,-4 2 0 0,0 0 0 0,0 2 0 0,-3-1-192 0,-3 3 0 16,3-1 144-16,-1 0-144 15,-3 1 0-15,-3 0 0 0,3 1 0 0,-6 0 0 0,-1 4 0 16,-2-2 0-16,0 0 0 0,-3 2 0 0,0 1 0 15,3 1 0-15,2 1 0 0,-3 2 0 0,3 2 0 0,0 5 0 16,0 0 160-16,0 4-160 0,1 2 0 0,-1 3 0 16,3 3 0-16,-3-1 0 0,-2 3 0 0,5-1 0 15,4 0 0-15,0 1 0 0,-1 0 0 0,7 1 0 16,4 0 0-16,3 2 0 0,3-2 160 0,2 3-160 16,2 0 160-16,5 3-160 0,4-3 240 0,1 4-48 15,2-1-16-15,0 1 0 0,4 1 16 0,0-2 0 16,3-2 0-16,-3-2 0 0,3-3-192 0,-3-2 0 15,-7-1 0-15,3-4 128 0,4-3-128 0,-4-1 0 0,0-3 0 0,0-3 0 16,-2 0 0-16,1-3 240 0,-2 2-64 16,-3-3-16-16,-8-7 112 0,13 3 32 0,-13-3 0 15,14 1 0-15,-3-1 80 0,0 0 32 0,-11 0 0 0,14-4 0 16,0 0-416-16,0 1 0 0,-1 0 128 0,3 2-128 16,-2-2 0-16,4 0 192 0,3 2-192 0,2-2 192 15,-2 2-192-15,1-2 128 0,2 0-128 0,-5-1 128 16,5-3-128-16,-3-1 128 0,-2-2-128 0,5-1 128 15,-3-7-128-15,-3 1 128 0,0-1-128 0,-3-4 128 16,5-2-128-16,-5 2 0 0,1-2 0 0,-4 2-176 16,-1 1 176-16,0 3 0 0,-1-1 128 0,-1 3-128 15,0 2 0-15,-2 1 0 0,-3 4-160 0,3-1 160 0,-7 10 0 16,5-7 0-16,-5 7 0 0,0 0 0 16,0 0 160-16,0 0-160 0,0 0 160 0,2-9-160 0,-2 9 0 0,0 0 0 15,-4-11 0-15,4 11 0 0,-7-9 0 0,-3 2 0 16,10 7-128-16,-11-7 128 0,0 0 0 0,1 0 0 15,-1 1-128-15,0 3 128 0,0-2 0 0,-2 1 0 16,-2-1 0-16,1 3 0 0,14 2 0 0,-15-2 0 16,1-1-128-16,-4 3 128 0,1 3 0 0,-1-1 0 15,0 0 0-15,0 3 0 0,-3-1 0 0,0 3 0 16,-1 0 0-16,-4 0 0 0,0 0-192 0,-1-2 192 16,0-1-192-16,-3-4 192 15,-2-4-1536-15,2-8-192 0,3-9-32 0</inkml:trace>
  <inkml:trace contextRef="#ctx0" brushRef="#br0" timeOffset="92455.68">22828 7157 41983 0,'0'0'1856'0,"0"0"384"0,0 0-1792 0,0 0-448 0,0 0 0 0,-14-7 0 0,-1-4 0 0,-9 1 0 16,-2-1 0-16,-5-2 0 0,-5 1-224 0,-6-1 64 0,-1 1 16 0,-4-2 0 15,-4 1 144-15,5 2 0 16,4 3 0-16,2-2 0 0,2 6 0 0,5 1 0 16,1 6 0-16,4 4 0 0,3 0 0 0,3 4 128 0,2 3-128 0,5 0 176 15,4 1-176-15,-1 2 0 16,6 2 144-16,-1 1-144 0,4-5 128 0,0 2-128 16,6-2 160-16,0 2-160 0,1-3 192 0,3 1-48 0,0-1-16 15,4-3 0-15,0-1-128 0,3-2 0 0,4-2 0 0,3-2 0 31,0-4-448-31,4 0-112 0,3 0-16 0,1-3-16 16,0 2-3872-16,3 2-768 0,6 2-144 0,0 1-48 0,-1 3 5424 0,-3 0 1216 0,-2 3 192 0,-4 1 16 16,-10 0 1664-16,-1 0 336 0,-6 3 64 0,-8 2 16 15,-3 0-1872-15,-6 0-368 0,-2 2-80 0,-11 1-16 16,-1 1-928-16,-6-1-240 0,-1 1 0 0,-5-2 0 16,-3-1 0-16,3-3 0 0,2-7-192 0,1-5 192 15,-6 0 0-15,-1-5 0 0,-2-3 128 0,1-3-12784 16,-5-3-2544-16</inkml:trace>
  <inkml:trace contextRef="#ctx0" brushRef="#br0" timeOffset="93201.1">22193 7875 49119 0,'0'0'2176'15,"7"-5"448"-15,-7 5-2096 0,8-7-528 0,-4 0 0 0,-4 7 0 0,0 0 176 0,0 0-176 16,0 0 160-16,0 0-160 0,0 0 0 0,0 0 0 0,0 0 0 0,6 10 0 16,-5 5 0-16,2 6-160 0,0 3 160 0,-2 3-192 15,2 0 32-15,-3 1 0 0,1 2 0 0,-1-1 0 16,0 3 160-16,-1 3 144 0,-3 0-16 0,1 1-128 15,-4 0 224-15,-4 3-64 0,0 3-16 0,-2 1 0 16,-1 3 48-16,2 1 16 0,-2 2 0 16,0 1 0-16,3 3-208 0,-1 2 0 0,5-1 128 0,0 2-128 15,0-6 128-15,3-1-128 0,2-2 176 0,-1-4-176 16,3-1 160-16,3-7-160 0,-1-4 128 0,2-5-128 16,3-6 0-16,2-6-176 0,2-7 16 0,3-12 0 15,4-13-3696 1,2-12-752-16,13-32-128 0,-8-6-48 0</inkml:trace>
  <inkml:trace contextRef="#ctx0" brushRef="#br0" timeOffset="93483.49">22332 8056 24015 0,'0'-18'1056'0,"0"2"224"0,0 0-1024 0,0-1-256 0,-4-1 0 0,1 2 0 0,0-2 2176 0,2 4 384 0,-5 3 80 0,6 11 16 15,0 0-1984-15,0 0-400 16,0 0-80-16,0 0 0 0,0 0 32 0,0 0 16 16,10 11 0-16,-2 0 0 0,2 3 592 0,6 7 128 15,3 2 32-15,6 4 0 0,4 6 240 0,8-1 48 16,4 0 16-16,0 4 0 0,1 1 224 0,0 4 32 0,-5-5 16 0,1 3 0 16,-2 3-912-16,-1 1-176 15,1 0-32-15,-4 3-16 0,-3 2-240 0,2 3-32 0,-4 6-16 0,1-2 0 16,4 1-144-16,-5-5 0 0,-1-2 0 15,-8-3 0 1,0-3-1216-16,-4-4-112 0,-3-7-16 0</inkml:trace>
  <inkml:trace contextRef="#ctx0" brushRef="#br0" timeOffset="93717.14">22257 8697 39743 0,'0'0'1760'0,"0"0"352"0,0 0-1680 0,0 0-432 0,0-11 0 0,0 11 0 0,-3-10 1904 0,3 10 288 16,7-7 64-16,4 3 16 0,-1 0-1072 15,4 4-224-15,4 1-32 0,0 5-16 0,3-2-416 0,1 3-64 16,3 0-32-16,5 0 0 0,2 0-416 0,5-3 0 16,2-1 128-16,5-2-128 0,-4-2-144 0,5-2-64 15,-2-1-16-15,0-3 0 16,-4 0-928-16,-3 0-192 0,-5 4-48 0,-5 3-13184 15,-2 3-2640-15</inkml:trace>
  <inkml:trace contextRef="#ctx0" brushRef="#br0" timeOffset="95267.3">22289 10702 50511 0,'8'14'4480'0,"2"-1"-3584"0,-2-1-704 0,-1 2-192 0,-1 0 1088 0,-2-1 176 16,-4-2 32-16,0-11 16 0,0 13-992 0,0-2-320 15,-4 0 160-15,1 0-160 0,0 0 0 0,2 2 0 16,1-13 0-16,-3 14 0 0,-1-3 0 0,1 0 0 15,3-11 0-15,-4 14 0 0,4-14 0 0,-7 11 0 0,0-1 0 0,0 1 0 16,3-1 0-16,-3 2 0 16,1 2 0-16,1 4 0 0,-1 3 0 0,2 1 0 15,0 2 0-15,1 4 0 0,0 1 0 0,2 3 0 16,-2 3 0-16,-1-3 128 0,-3 0-128 0,3 0 0 0,-3 0 0 16,1-5 0-16,2-2 0 0,0-4 0 15,-3-3 0-15,3-1 0 0,-2-2 0 0,2-2 0 0,1-2 0 0,3-11 0 16,-1 14 0-16,1-3 0 15,0 3 0-15,0-2 0 0,1 5 0 0,2 0 0 0,1 2 0 0,2 5 0 16,-2-3 0-16,3 4 128 0,0 0-128 16,0 0 128-16,0 0-128 0,-2-2 0 0,5 0 0 0,-6 0 0 15,2-3 0-15,-2-4 0 0,4 0 0 0,2-2 0 16,0-2 0-16,1-4 0 0,3 0 0 0,-3 1 0 16,3-2 128-16,0 0-128 0,-1-3 128 0,3 0-128 15,5 2 0-15,-3 1 0 0,7-3 0 0,0 0 0 16,-2 6 128-16,3-3-128 0,4 0 0 0,-3 1 128 15,3-1 0-15,-5 0 0 0,3-4 0 0,-3-2 0 16,0-2-128-16,0-5 192 0,0-1-192 0,3-4 192 16,1-4-192-16,0-10 0 0,6-6 0 0,0-5 0 15,4-8 0-15,4-2 0 0,3-8 0 0,-1-6 0 0,1-4-128 16,-1 0 128-16,2 1 0 0,-8 2 0 0,-4 1 0 0,-3 3-144 16,-6 2 144-16,-2 1 0 0,-4 3 0 15,-4 3 0-15,-6 1 0 0,-6 6 0 0,-1 8 0 0,-6 1 0 16,-6 3 0-16,-5 3 0 0,-4 1 0 0,-9 2 0 15,-8 0 0-15,-15 0 0 0,-13 2-128 0,-6 1 128 16,-5 4 0-16,-9 0 0 0,-2 2-176 0,-8 0 176 0,-13 0-160 16,-1 5 160-1,-1 2-960-15,2 1-112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18:41:30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3114 7243 37087 0,'0'0'1648'0,"0"0"336"0,0 0-1600 0,0 0-384 0,0 0 0 0,0 0 0 0,0 0 1792 0,0 0 288 0,0 0 48 16,0 0 16-16,0 0-896 0,0 0-176 0,0 0-48 0,-7-8 0 16,7 8 0-16,-14-3 0 0,0-1 0 0,-1 4 0 0,-2 4-480 0,0 0-96 15,-1 3-32-15,-1 4 0 16,-2 3-208-16,0 4-32 0,0 2-16 0,0 5 0 16,1 4-32-16,2 3-128 0,2 0 192 0,2 7-64 15,3 0-128-15,-1 6 0 0,7 1 0 0,3 0 0 16,2-1 0-16,3-2 128 0,3-4-128 0,4-2 0 15,5 1 128-15,6-6-128 0,7-5 128 0,1-7-128 16,9-7 0-16,1-12 0 0,4-9-144 0,4-10 144 0,6-9-240 0,0-6 64 16,0-6 16-16,1-10 0 15,-3-4 32-15,-10-1 0 0,-1 0 0 0,-8 1 0 0,-7-2 128 0,-6 4-128 16,-5 0 128-16,-4 1-128 0,-7 0 128 16,-2 3 0-16,-5 1 0 0,-3 0 0 0,-4 0 0 0,-3 3 0 15,-3 1 0-15,-1 7 0 16,0 3 0-16,-4 7 0 0,1 5 0 0,-3 8 0 15,-1 3-2176-15,-2 12-336 16</inkml:trace>
  <inkml:trace contextRef="#ctx0" brushRef="#br0" timeOffset="433.5">4112 7937 31727 0,'4'29'1408'0,"-4"-8"288"0,3 4-1360 0,-3 1-336 0,1 1 0 0,-2 5 0 0,-5 1 3456 0,2 3 640 15,-3 4 112-15,-1 1 16 0,-5 2-3008 0,-2 0-624 0,-3-3-112 0,-3 2-32 16,3-5-240-16,-3-3-48 16,-1-2-16-16,-3-4 0 0,-2-7-144 0,2-1 0 0,3-4-192 0,-1-4-14336 31,2-8-2848-31</inkml:trace>
  <inkml:trace contextRef="#ctx0" brushRef="#br0" timeOffset="997.78">4483 6957 8287 0,'-14'12'736'0,"4"-4"-592"0,2 4-144 0,-3 2 0 16,-3-2 6624-16,1 2 1296 0,2-3 256 0,3-2 48 0,-2 3-4576 0,1-4-928 15,3 2-176-15,6-10-48 0,0 0-880 0,0 0-176 16,0 0-32-16,0 0-16 0,0 0-560 0,15-7-96 0,9 0-32 0,2-4 0 16,9-3-272-16,4-4-64 15,11-1-16-15,0 0 0 0,5 4-160 0,0 1-48 16,-2 2 0-16,2 3 0 0,1 0-144 0,-5 4 192 16,2 3-192-16,-7 4 192 0,0 3-192 0,-10 2 0 15,-8 2 0-15,-5 3 0 0,-7 1 0 0,-5 4 0 16,-4 1 0-16,-7 4 128 0,-4 3-128 0,-6 6 0 0,-8 1-160 15,-3 4 160-15,-1 3 0 0,-3 7 0 16,-3 0 0-16,-3 6 0 0,5 3 0 0,1 2 0 16,0-1 0-16,4 1 0 0,3 0-128 0,1-2 128 15,3-9 0-15,3 0-144 0,4-7 144 0,3-3 0 0,0-4 0 16,5-5 128-16,5-4-128 0,-2-6 0 0,3-4 128 0,0-4-128 16,8-2 192-16,6-7-48 0,7-5 0 0,1-8 0 15,7-6-144-15,6-6 160 0,1-5-160 0,3 1 160 16,0-2-160-16,-7 1 0 0,-2-1-192 0,-5 2-16784 15,-4-3-3360-15</inkml:trace>
  <inkml:trace contextRef="#ctx0" brushRef="#br0" timeOffset="1460.32">5396 6249 39103 0,'0'0'1728'0,"0"0"368"0,0 0-1680 0,0 0-416 0,0 0 0 0,0 0 0 16,0 0 2240-16,0 0 352 0,10 14 80 0,2 0 16 15,5-3-1232-15,0 3-240 0,5 2-64 0,0 3 0 16,6-3-592-16,4 7-128 0,3 4-32 0,4 3 0 15,-1 2-192-15,4 5-32 0,-1 2-16 0,-2 1 0 0,0 5-160 0,-2-2 160 16,-5 3-160-16,-6 1 160 0,-2 2-160 0,-9 1 0 16,-5 0 144-16,-14 10-144 15,-7 6 0-15,-10 5 0 0,-10 3-160 0,-12 4 160 0,-11 4-176 0,-11 5 176 16,-6 2-160-16,-4 3 160 16,-3-3-1152-1,4-3-144-15</inkml:trace>
  <inkml:trace contextRef="#ctx0" brushRef="#br0" timeOffset="2000.92">2896 6658 36575 0,'0'0'1616'0,"7"0"336"0,5 0-1568 0,-12 0-384 0,0 0 0 0,0 0 0 0,0 0 1472 0,0 0 224 15,0 0 32-15,-17 4 16 0,-5 4-784 0,-8 6-144 16,-3 4-48-16,-3 7 0 0,-1 6-384 0,-2 4-96 15,-3 3-16-15,2 3 0 0,-3 1-80 0,-2 3-32 16,2 1 0-16,0 3 0 0,-5 1-160 0,4 3 192 16,-1-3-192-16,3 7 192 0,-1 7-192 0,7 2 0 15,8 3 0-15,7 0 128 0,4 2-128 0,9 0 160 16,8 0-160-16,7-4 160 0,7 1 240 0,8-4 48 16,13-5 16-16,5 1 0 0,9 0 448 0,4-7 96 15,-1-3 16-15,4-3 0 0,-3-5-656 0,-2-3-128 0,-1-7-32 16,-4 0 0-1,-1-10-512-15,-2-1-96 0,-2-3-32 0</inkml:trace>
  <inkml:trace contextRef="#ctx0" brushRef="#br0" timeOffset="3288.03">6536 6978 35535 0,'4'13'3152'0,"2"4"-2512"15,0-3-512-15,1 1-128 0,2 2 3312 0,-2 1 640 16,2-3 128-16,0 3 16 0,1-3-2352 0,-1 1-464 0,2-6-112 0,1 1-16 16,-1-4-592-16,3-2-128 0,0-2-32 0,4-3 0 15,5-1-240-15,2-5-160 0,4-2 192 0,5-10-192 16,6-3 144-16,2-7-144 0,5-1 0 0,-1-6 144 15,0 0-144-15,0 1 0 0,-1-2 0 0,-1 4 0 32,0 1-320-32,-4 5-80 0,-2 9-32 0,-5 2-24224 0</inkml:trace>
  <inkml:trace contextRef="#ctx0" brushRef="#br0" timeOffset="3664.26">6892 6177 9663 0,'7'12'432'0,"1"-2"80"0,2 1-512 0,1 1 0 0,0 0 0 0,3 2 0 0,0-3 8736 0,4 0 1632 16,0 0 336-16,3-1 64 0,0 0-7856 0,4-2-1568 16,2-1-320-16,3 0-64 0,2-5-576 0,7 3-128 15,5-1 0-15,6 1-16 0,4 4-112 0,2-2-128 0,-2 4 176 0,-4 1-176 16,-4 4 160-16,-4 5-160 16,-3 4 128-16,-9 7-128 0,-9 9 0 0,-6 8 0 15,-5 8 0-15,-10 4 0 0,-5 7 0 0,-7 2 0 16,-3-4 0-16,-4 2-176 0,1 2 176 0,-7-5 0 15,-1 2 0-15,-4-3 0 0,1-4 0 0,-7-3 0 0,-2-4 0 0,-1-1 0 32,-1-2-816-32,2-4-80 0,2-3 0 0,7-4-21760 15</inkml:trace>
  <inkml:trace contextRef="#ctx0" brushRef="#br0" timeOffset="4835.89">8248 7880 6959 0,'0'0'624'0,"0"11"-496"0,0 0-128 0,0 1 0 15,0-12 5120-15,0 0 992 0,0 0 208 0,0 0 32 16,0 0-3856-16,0 0-768 0,0 0-144 0,0 0-48 0,0 0-320 0,0 0-80 16,2-14-16-16,2-2 0 0,-3-6-384 0,2 1-80 15,0-7-16-15,1-1 0 0,-1-3 0 0,1-7-16 16,0-7 0-16,2-2 0 0,2 0-368 0,-1-3-80 16,4-6-16-16,0-4 0 0,3-4 0 0,0-5 0 15,3-4 0-15,2-7 0 0,5-2-160 16,1-3 160-16,3-1-160 0,4-1 160 0,0 3-160 0,0 4 128 15,-5 3-128-15,-2 6 128 0,-2 7-128 0,-2 4 128 16,-1 5-128-16,-2 8 128 0,2 4-128 0,-7 7 0 16,3 5 0-16,-5 8 0 0,3 7 384 0,-3 9 0 0,3 1 0 15,-4 10 0-15,1 1 512 0,0 7 112 0,-1 6 16 0,1 4 0 16,0 8-480-16,-1 3-96 0,1 3 0 16,0 8-16-16,-1 0-304 0,2 7-128 15,5 3 0-15,4 7 128 0,0 3-128 0,6 4 160 16,3 1-160-16,2 3 160 0,9 3 48 0,1-3 16 0,-2 0 0 15,-1-1 0-15,-1 1 0 0,-1-5 0 0,2-5 0 0,-4-8 0 16,-3-6-96-16,0-5 0 0,-4-6-128 16,-3-6 192-16,-5-10-192 0,-4-3 0 0,-6-4 0 0,-10-13 0 15,0 0 0-15,0 0 0 0,-14-2 0 0,-4-5 0 16,-6-4-128-16,-3-5 128 0,-5-3-192 0,-5-2 192 16,-3-1-192-16,-9 1 64 0,-5-4 128 0,-9 3-208 15,-5 1 208-15,-1 1 0 0,-2 1-160 0,0 5 160 16,0 3 0-16,-8-3 0 0,-11 3 0 0,5 0 0 15,3 2 0-15,5 4 0 0,8 2 0 0,5 3-176 16,4 0 176-16,7 3 0 0,5 1 0 0,6-1 128 16,1 2-128-16,7 1 0 0,6-2 0 0,10 3-128 15,3-3 128-15,8 6 0 0,7-10 0 0,-3 11 0 0,6 3 0 16,5-6 128-16,6 2-128 0,7-6 128 0,4 0-128 0,3-4 144 16,1-1-144-16,5-9 160 0,3-4-32 15,4-5-128-15,3-6 192 0,7-10-64 0,3-8-128 16,10-3 0-16,10-9 0 0,1 2 0 0,1-2-144 15,-3 0 144-15,-1-2 0 0,3 3 0 0,0 2 0 16,3 5 0-16,2-3 0 0,-6 6 0 0,-10 3 0 0,-7 4 0 16,-4 3 0-16,-9 6 0 0,-5 5 0 0,-7 3 0 15,-4 1 0-15,-5 3 0 0,-4 3 0 0,-5-1 0 16,-3 2 0-16,-4 3 0 0,-3 0 0 0,-4 9 0 16,-2-12 0-16,-3 4 0 0,-4 1 0 0,0 3-128 15,-2 1 128-15,-3 6 0 0,-4 2-208 0,-1 9 64 16,0 7 16-16,-6 7 0 0,-4 4 128 0,-7 11 0 15,-3 17 0-15,-11 11-128 0,-6 9 128 0,-8 12 0 0,-7 4 0 16,0 11 0-16,-1 5 0 0,-3 4 0 0,-4-2 0 0,-6-7 0 16,-7-7 0-16,5-3 128 0,8-10-128 0,5-3 0 15,-1-7 0-15,4-9 0 0,1-7 0 0,4-4-128 16,2-6 128-16,4-1 0 0,6-1 0 0,8-2 0 31,10-4-1584-31,5-2-224 0,10-8-48 0</inkml:trace>
  <inkml:trace contextRef="#ctx0" brushRef="#br0" timeOffset="6723.35">3232 12891 29487 0,'-4'9'2624'0,"4"-9"-2112"16,-4 11-512-16,4-11 0 0,-3 7 2640 0,3-7 432 0,0 0 64 0,0 0 32 15,0 0-1712-15,0 0-352 0,-5-7-64 0,3 0-16 0,-2 1-416 0,1-6-96 16,-1 1 0-16,4 1-16 15,0-3-80-15,0-3-16 0,4-5 0 0,-1-2 0 16,3-4-192-16,-1-5-32 0,2-3-16 0,0-4 0 16,0-1-160-16,-3-2 128 0,3-7-128 0,2-2 128 15,0-2-128-15,1-3 192 0,1 4-192 0,-2-5 192 16,0 0-192-16,3 0 0 0,-3 1 0 0,3-1 0 16,-4-3 0-16,4 6 128 0,0 1-128 0,-1 5 192 0,3 2-192 15,0 5 0-15,1 2 0 0,2 2 0 0,1 4 0 0,0 5 208 16,0 0-48-16,3 6-16 0,1 1-16 0,3 7 0 15,2 0 0-15,-1 3 0 0,2 7 384 0,0-2 64 16,1 5 0-16,1 1 16 0,-2 0 16 0,1 7 0 16,3 4 0-16,3 3 0 0,-3 5-224 0,3 5-64 15,-3 1 0-15,1 4 0 0,2 6-160 0,-3 6-32 16,0 5-128-16,0 4 192 0,-4 6-192 0,-1 1 144 16,-4 7-144-16,2-3 128 0,0 3-128 0,-2 0 0 0,0 3 0 15,0-3 0-15,0-2 0 0,-3-2 0 16,1-3 0-16,0-4 0 0,-3-7 0 0,-1-6 0 15,2 2 0-15,-1-6 0 0,-1-5 0 0,-3-6 0 16,-3-6 0-16,0-2 0 0,-4-6 0 0,-7-11 0 0,0 0 0 0,0 0 0 16,7-7 0-16,-4-4-144 0,-3-3 144 15,-4-7-208-15,-3-1 208 0,-3-6 0 0,-7 0-160 16,-2-1 160-16,-6-7-128 0,-3 4 128 0,-7-3-160 0,-5 1 160 16,-6 2 0-16,-5 0 0 0,-6-1-128 0,-10 2 128 0,-12 1-160 15,-2 0 16-15,-5 2 0 0,-4 3 0 16,-2 0-192-16,-4 0-48 0,-4 0 0 0,1 4 0 15,0 0-32 1,8 3-16-16,2 3 0 0,4 2 0 0,3 5 176 0,6 1 16 0,5 1 16 0,11 5 0 16,7 2 224-16,6 2 0 0,8 1 0 0,7 2 0 0,7-3 0 15,7 1 0-15,4 3 176 0,3-3-48 0,11-4 0 0,0 0 16 16,0 0 0-16,0 0 0 0,19 1 256 0,12-2 48 16,8-9 16-16,12-4 0 0,16-5-272 15,9-5-64-15,9-2-128 0,7-6 192 0,1-7-192 16,6 0 0-16,8-3 0 0,-3 1 0 0,-4 2 0 15,-4-3 176-15,-4 2-176 0,1 1 160 0,-3 0-160 0,-4 0 0 16,-2 3 0-16,-8-2 0 0,-6-1 0 0,-2-1 0 16,1-4 0-16,0 3 0 0,4-5 0 15,-6 5 0-15,-3 2 0 0,-10 4 0 0,-3-1 0 0,-8 7 0 16,-1 5 0-16,-8 6 0 0,3 4 0 0,-9 3 0 16,-2 7 0-16,-2 4 0 0,-5 5 208 0,-2 5-32 0,-3 1-16 15,-6 6 0-15,-2 5-160 0,-12 6 160 16,-5 6-160-16,-11 7 160 0,-10 10-160 0,-11 9 0 15,-8 5 0-15,-14 12 0 0,-15 5 0 0,-6 7 0 0,-13 3 0 16,-1 1 0-16,-4 1 0 0,1 1 0 0,-7-6 0 16,7 0 0-16,10 0 0 0,1-4 0 0,9 2 0 15,1-9 0-15,0-3 0 0,7-3 0 0,1-2 0 0,10-3 0 16,6-4-144-16,4-6 144 0,5-6 0 0,7-6 0 31,9-7-560-31,2-9 0 0,9-8 0 0,7-7 0 16,15-14-2032-16,0 0-416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18:41:51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3264 7424 15599 0,'0'0'1392'0,"0"0"-1120"16,-7-7-272-16,3 3 0 0,-3-3 6896 0,7 7 1312 0,-7-4 272 0,0 1 48 15,-4-1-5776-15,0 3-1168 0,-3 1-240 0,0 1-32 16,-4-1-352-16,-3 4-80 0,0-1-16 0,-1 3 0 15,-3 3-400-15,-6 1-80 0,2 5 0 0,0 2-16 16,-6 5-160-16,0 4-16 0,-1 6-16 0,2 4 0 16,4 7-48-16,2 6-128 0,1 1 192 0,2 7-64 15,7 6-128-15,4 1 0 0,0 0 0 0,4 0 0 16,3-1 0-16,3-5 0 0,4-2 0 0,3-4 0 0,4-9 0 0,6-8 0 16,3-6 0-16,9-7 0 0,5-8 0 0,11-9 0 15,10-11 0-15,3-11-176 0,6-8 176 0,4-11-128 16,3-9 128-16,-8-5-128 0,-2-4 128 0,-6 1 0 15,-8 0 0-15,-8 1-128 0,-4-1 128 0,-7 5-160 16,-6 2 160-16,-7 5-160 0,-5-2 160 0,-9 4 0 16,-1 0 0-16,-6 1 0 0,-1 5 0 0,-6 4 0 15,-1 1 0-15,-3 3 0 0,-4 4 0 0,-2 3 0 16,-1 2-128-16,3 6 128 0,-3-1 0 0,2 4-160 16,2 0 160-16,-1 5-24672 0</inkml:trace>
  <inkml:trace contextRef="#ctx0" brushRef="#br0" timeOffset="300.13">3674 8269 50335 0,'23'35'2240'0,"-7"-9"448"0,0 2-2160 0,0 7-528 0,3 3 0 0,-8 3 0 0,0 3 928 0,-1 4 80 15,-8 0 16-15,-4 3 0 0,-5 4-672 0,-7-5-128 16,-7 3-32-16,-6-6 0 15,-3-1-656-15,-4-7-144 0,-3-11-32 0,0-10-23040 16</inkml:trace>
  <inkml:trace contextRef="#ctx0" brushRef="#br0" timeOffset="733.75">3748 7527 17039 0,'0'12'1520'0,"0"-12"-1216"0,2 8-304 0,-2-8 0 16,0 0 7872-16,9 6 1504 0,2-6 304 0,3-6 64 15,2-2-7216-15,9-2-1440 0,7-1-304 0,10 0-48 0,11-5-432 0,0 4-96 16,4-1-16-16,0 6 0 16,0 0-32-16,-7 6-16 0,-4 2 0 0,-2 6 0 0,-4 4-144 0,-5 5 160 15,-3 2-160-15,-11 5 160 0,-3 3-160 0,-8-1 0 16,-6 3 0-16,-4 1 0 0,-4-1 0 16,-6 1-144-16,-4 6 144 0,-1 1-208 0,-6 4 208 15,3 5 0-15,-1-2 0 0,3 3 0 0,0 2 0 16,2-2 0-16,5 0 0 0,2 0 0 0,3-3 0 0,4-3 0 15,2-2 144-15,3-3-144 0,3-6 192 0,4-3-48 16,1-2-16-16,7-3 0 0,-2-3 0 0,7-4 0 16,0 0 0-16,4-6 0 0,6-2-128 0,0-6 0 15,-3-3 0-15,1-7 0 16,2-5-704-16,-1-6-192 0,0-3-16 0</inkml:trace>
  <inkml:trace contextRef="#ctx0" brushRef="#br0" timeOffset="1109.62">4744 6626 48383 0,'9'11'2144'0,"-2"3"432"0,2-3-2064 0,0 4-512 0,0 2 0 0,2-2 0 0,1 3 1520 16,4 2 192-16,5-1 32 0,0 5 16 0,1-2-928 0,6 6-176 15,5 4-32-15,5 3-16 0,5 3-336 0,7 4-64 16,3 6-16-16,0 5 0 0,4 5-192 0,-6 3 0 15,-4 3 0-15,-5 7 0 0,-7 4 0 0,-9 8 176 16,-8 3-176-16,-11 3 160 0,-8 0-160 0,-12-1 0 16,-6-1 0-16,-2-7 0 0,-4-7 0 0,-3-9-224 15,0-8 80-15,-1-14 16 16,-3-10-592-16,0-9-112 0,2-6-32 0,0-9-23776 0</inkml:trace>
  <inkml:trace contextRef="#ctx0" brushRef="#br0" timeOffset="1725.84">2608 7115 25055 0,'-3'17'2224'0,"-4"1"-1776"0,-1 1-448 0,-5 2 0 16,-2 3 5040-16,-3-2 912 0,0 6 192 0,-9 5 48 15,-2 5-4864-15,-6 1-976 0,-3 4-192 0,-8 8-32 16,0 4-128-16,0 2 0 0,-1 2 0 0,8 4 0 16,4 2 0-16,6 6 0 0,1 7 0 0,6 0 0 15,2 0 448-15,5-1 64 0,4 1 0 0,4 3 16 16,7-2 592-16,7 2 112 0,1-6 32 0,6-2 0 15,3-3-512-15,5-6-112 0,6-7 0 0,4-4-16 16,7-9-368-16,4-6-64 0,0-9 0 0,1-6-16 16,2-8-176-16,-3-7 0 0,1-8 0 0,1-8 0 15,0-6-768 1,-1-4-96-16</inkml:trace>
  <inkml:trace contextRef="#ctx0" brushRef="#br0" timeOffset="2850.7">7184 6858 34559 0,'0'0'1536'0,"2"12"304"0,1-1-1472 0,-3 1-368 15,-5-1 0-15,0 1 0 0,-3 4 1456 0,-4 2 208 0,-4 3 64 16,-2 4 0-16,-3 5-832 0,-2 6-144 0,0 6-48 0,-4 5 0 16,-5 3-272-16,0 6-64 0,0 4-16 0,1 1 0 15,2 3 704-15,1 3 144 0,9 4 16 0,2 1 16 16,6-4-64-16,4 0-16 0,10 0 0 0,5-4 0 15,9-4-448-15,1-2-80 0,7-5-32 0,3-3 0 16,4-3-352-16,1-2-80 0,2-12-16 0,-1-1 0 16,0-4-144-16,1-3 0 0,-3-4 0 0,-2-6 128 15,-5-2-592 1,-2-5-128-16,-3-4-32 0</inkml:trace>
  <inkml:trace contextRef="#ctx0" brushRef="#br0" timeOffset="4071.78">7852 7136 8287 0,'0'0'368'0,"0"0"80"0,-12-4-448 0,12 4 0 0,0 0 0 15,-10 0 0-15,10 0 5504 0,-11 0 1008 0,11 0 208 0,0 0 32 16,0 0-3104-16,-11 8-608 0,4 6-128 0,4 0-32 16,3 4-688-16,0 3-144 0,0 7-16 0,3 5-16 0,-2 5-976 0,2 5-192 15,0 0-32-15,1 3-16 0,-3 2-496 0,5 2-112 16,1 1 0-16,0 1-16 0,-3-2-176 0,0-4 160 15,-1-7-160-15,-2-4 160 16,2-7-608-16,-6-6-128 0,2-5-32 0,-5-6-15056 16,6-11-3008-16</inkml:trace>
  <inkml:trace contextRef="#ctx0" brushRef="#br0" timeOffset="4478.79">8275 8177 30687 0,'5'17'1360'0,"-2"-5"288"0,1 2-1328 0,2 3-320 0,2-2 0 0,-1 3 0 16,0 2 2912-16,0 2 512 0,3 2 96 0,-3 5 32 15,1-1-1632-15,-1 5-320 0,-3 2-64 0,2 2 0 0,-6 0-896 0,0-1-160 16,-6-2-32-16,-1-2-16 0,0-1-432 0,-4-11 0 16,0-1-144-16,-4-15 144 15,1-8-3440-15,1-22-576 0,8-33-112 0,12-22-32 16</inkml:trace>
  <inkml:trace contextRef="#ctx0" brushRef="#br0" timeOffset="4954.24">8970 6708 4079 0,'0'19'176'0,"-4"-2"48"0,-2 4-224 0,-1 4 0 0,-1 3 0 0,1 8 0 16,-4-1 6016-16,-2 6 1168 0,2 5 240 0,0 0 32 0,-3 4-4576 0,0 3-928 16,3-6-176-16,0 2-48 0,0-6-592 0,4-4-128 15,0-3-32-15,3-4 0 0,2-4 112 0,2-5 32 16,3-7 0-16,1-3 0 0,3-3 96 0,6-3 32 16,-2-1 0-16,4-1 0 0,3-1-352 15,3 1-80-15,4-2-16 0,3 1 0 0,4 1-416 0,3-1-64 0,4 1-32 16,-3 0 0-16,1-3-288 0,-5 2 128 15,0-4-128-15,-3 0 0 0,-5 0 128 0,-6 0-128 16,-1 2 0-16,-2-2 0 16,-4-2-336-16,-1 0-176 0,-3-2-48 0,0-3-22640 0</inkml:trace>
  <inkml:trace contextRef="#ctx0" brushRef="#br0" timeOffset="5267.85">9292 6680 9663 0,'6'14'432'0,"-2"-4"80"0,-1 1-512 0,1 0 0 0,-1 3 0 0,-2 0 0 16,2 0 7024-16,0 5 1296 0,-2 5 256 0,2 1 48 15,-2 3-5392-15,2 8-1072 0,1 3-224 0,2 11-32 16,-2 8-816-16,0 10-176 0,-1 6-16 0,0 2-16 16,1 2-544-16,0 3-96 0,0-1-32 0,2 2 0 0,-2 2-16 15,-1-2-16-15,-2 0 0 0,2-8 0 0,-3-4-176 0,0-3 0 16,-3-6 0-16,2-8 0 0,-2-10 0 0,3-12 0 16,-3-10 0-16,3-21 0 15,0 0-2112-15,-1-20-288 0,2-20-64 0</inkml:trace>
  <inkml:trace contextRef="#ctx0" brushRef="#br0" timeOffset="5815.76">9387 6028 25215 0,'0'0'1120'0,"0"0"224"0,0 0-1072 0,0 0-272 0,0 0 0 0,0 0 0 0,0 0 2432 0,0 0 416 15,0 0 96-15,-3 11 0 0,3-11-1216 0,0 0-240 16,0 0-48-16,0 0-16 0,3 11-128 0,-3-11-16 16,4 11-16-16,3-2 0 0,-7-9-368 0,10 11-64 15,1-4 0-15,0 4-16 0,7-1-240 0,5 2-64 16,5 2 0-16,4 7 0 0,2 1-96 0,6 9-32 0,6 1 0 0,4 7 0 15,-4 4-64-15,-3 7-32 16,-4 10 0-16,0 6 0 0,-3 5-288 16,-6 6 0-16,-7 3 128 0,-3 1-128 0,-1 0 0 15,-6 8 160-15,-6 12-160 0,-7 6 128 0,-9 4-128 0,-5 12 0 16,-4 7 144-16,-7 4-144 0,-7 2 0 0,-4-1 0 0,-3-2-160 16,-6-9 160-16,1-14 0 0,-1-10 0 0,0-8 0 15,-1-7 0-15,0-3 128 0,0-9-128 0,3-12 0 16,-1-11 144-16,3-11-144 0,-1-8 0 0,3-13 0 0,2-11 0 15,2-11 0-15,0-7 0 0,6-9 0 16,5-12-15824-16,9-12-3120 16</inkml:trace>
  <inkml:trace contextRef="#ctx0" brushRef="#br0" timeOffset="8517.42">3072 10178 34095 0,'-4'20'1504'0,"-2"-3"320"0,2-2-1456 0,0 2-368 0,1-3 0 0,2-3 0 16,1-11 2048-16,0 14 352 0,0-14 64 0,0 0 16 15,0 0-832-15,0 0-176 0,0 0-16 0,0 0-16 16,0 0-688-16,0 0-144 0,4-11-32 0,3-2 0 16,-3-2-272-16,3-1-64 0,0 0-16 0,0-3 0 15,1-3-96-15,2 1-128 0,0-5 176 0,-2 1-176 0,2-2 0 0,-3 2 0 16,0-3 0-16,-3 0 0 16,0-1 0-16,-1-3 0 0,-3-3 0 0,0 3 0 15,0-1 0-15,0-4 0 0,-3-3 0 0,2 0 0 0,-5 1 0 16,2-3 0-16,0 1 0 0,-2 5 0 0,2 1 0 15,0 3 128-15,1 3 0 0,2 2-128 0,1 1 160 0,0 2-160 16,0 5 128-16,0 5-128 0,1 0 192 16,2 4-64-16,0 2 0 0,-3 8 0 0,5-7 256 0,-5 7 32 15,0 0 16-15,10-3 0 0,0 2-16 0,1 5 0 16,0-1 0-16,3 2 0 0,4 2-128 16,3 6-32-16,4 1 0 0,2 2 0 0,5 4-64 0,3 5-32 15,7 3 0-15,-2 5 0 0,3 2-160 0,2 1 0 16,-2 1 0-16,0 2 0 0,-1 2 128 0,-3-2-128 15,-1 0 0-15,-1 1 128 0,0-1-128 0,-5-2 0 16,0-2 0-16,0-3 0 0,-4-3 0 0,-2-2 0 16,-1-5 0-16,-1-1 0 0,-3-6 0 0,-3-1 0 15,-4-3 0-15,0-1 0 0,-2-3-144 0,1-3 144 16,-2-1 0-16,-11-3 0 0,8-3 0 0,-8 3 0 0,10-8 0 0,-10 8 0 16,3-8-160-16,-3 8 160 0,0 0-128 0,0 0 128 15,0 0-160-15,-14-9 160 0,0 5-192 0,-11 1 192 16,-6-1-160-16,-5-1 160 0,-4-1-128 0,-9-1 128 15,1 0 0-15,-4-3-128 0,-1 1 128 0,-2-4 0 16,-1-5 0-16,2 1-128 0,-2-1 128 0,5 0 0 16,1-3 0-16,1 4 0 0,3 2 0 0,5 1 0 15,6 3 0-15,3 4 0 0,5 3 0 0,1 1 0 16,4 6 0-16,1 1 0 0,3 3 0 0,1 0 0 0,5 4 0 16,-1 3 0-16,1-3 0 0,2 6 128 0,3 1-128 15,0 0 176-15,-1 0-176 0,2-4 192 0,2 0-192 16,4-14 0-16,0 0 0 0,0 0 0 0,0 0 0 15,14-14 0-15,7-11 0 0,4-6 0 0,11-5 0 0,5-7-224 16,7-6 80-16,5-2 16 0,4-7 128 0,8-2 0 16,0 3 0-16,2 2 0 0,-3-1 0 0,-3 7 0 15,-1 3 0-15,-4 6 0 0,-1 5 0 0,-5 3 0 16,-7 7 0-16,-1 4 0 0,-6 3 0 0,-1 1 0 16,-6 2 0-16,-1 1 0 0,-6 4 0 0,-1 3 128 15,-7 1-128-15,0 6 128 0,-6 0-128 0,-8 0 0 16,10 6 0-16,-3 6 128 0,-5 2-128 0,-4 4 176 15,-5 5-176-15,-4 6 192 0,-10 9-192 0,-7 8 160 16,-8 7-160-16,-7 9 160 0,-7 8-160 0,-2 3 0 16,0 5 0-16,-5-5 0 0,0 3 0 0,-1-5 0 0,-1 0 0 15,-1 0 0-15,0-6 0 0,2 0 0 16,2-6 0-16,6-4 0 0,2-6 0 0,6-3 0 0,6-7 0 16,4-3 0-1,4-8-576-15,3-3-80 0,10-7-32 0,8-7-15744 0,7-11-3152 16</inkml:trace>
  <inkml:trace contextRef="#ctx0" brushRef="#br0" timeOffset="9884.89">8365 9516 8287 0,'6'18'368'0,"-6"-18"80"0,4 10-448 0,-4-10 0 16,0 0 0-16,0 0 0 0,0 0 6192 0,0 0 1152 0,1-11 224 0,1-3 48 15,-2-7-5168-15,0 3-1040 0,-2-3-192 0,1-1-64 16,1 1-272-16,-4 0-64 0,1 0-16 0,0 2 0 0,2 2 192 0,-5 0 32 15,2 3 16-15,0 2 0 16,-3-1-272-16,0 2-64 0,-3 3-16 0,-1-3 0 16,3 1-688-16,-6-1 0 0,0 1 0 0,-4 1 0 15,-3 0 0-15,-4-2 0 0,0-1 0 0,-3 3 0 16,-2-1 0-16,-2 2 0 0,2-2 0 0,0 1 0 16,-2 4 0-16,4 3 0 0,3 0 0 0,4 4 0 15,6 5 128-15,1 5-128 0,6 3 192 0,1 10-64 0,4 8 256 0,7 12 32 16,6 11 16-16,4 5 0 15,0 7 16-15,4 6 16 0,7 4 0 0,2 5 0 0,3-3-224 16,0 7-48-16,4 3-16 0,-2 1 0 16,-2-2 32-16,-1-5 16 0,-1-3 0 0,-3-3 0 0,-1-7-224 15,-5-6 0-15,1-8 0 0,-9-19 0 0,0-6 0 0,-1-3 0 0,1-5 0 16,-7-6 0-16,3-4 0 0,-7-14 0 0,0 0 0 16,3-10-16048-1,-3-6-3104-15</inkml:trace>
  <inkml:trace contextRef="#ctx0" brushRef="#br0" timeOffset="10614.41">8418 9391 6959 0,'0'0'624'0,"-4"-11"-496"15,4 11-128-15,0-10 0 0,0 10 5120 0,0 0 992 16,-3-10 208-16,3 10 32 0,0 0-2960 0,0 0-608 0,0 0-112 0,0 0-32 16,0 0-656-16,0 0-144 0,0 0-32 0,0 0 0 15,10 0-800-15,-10 0-176 0,0 0-16 0,0 0-16 16,11-5-400-16,-4-2-80 0,-3-3 0 0,0-1-16 15,3-6-112-15,3 2 0 0,-3-5-16 0,4 2 0 16,-1-1-176-16,5-1 192 0,4 1-192 0,1-2 192 16,3 0-192-16,0 3 0 0,3-3 144 0,-1 5-144 15,3 2 176-15,-6 3-48 0,3 4 0 0,-1 2 0 16,-5 3 48-16,-1 7 0 0,-1 4 0 0,-3 2 0 16,0 3-176-16,-6 4 0 0,2-2 0 0,-6 8 0 15,-1 1 0-15,-2 4 0 0,-1 7 0 0,-1 6 0 0,-6 5 0 0,0 9 0 16,-4 4 0-16,-2 4 0 15,1 4 0-15,-1 1 0 0,1-2 0 0,-2-1 0 0,0 4 0 16,3 4 0-16,-3 0 0 0,4-18 0 0,2 6 0 16,-4 2 0-16,5 5 0 0,0 5 0 0,1 1 0 15,0 3 0-15,0-7 0 0,-1 21 0 16,5-17-1328-16,-5-20-288 0,2-14-64 16,-2-18-19792-16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752" units="cm"/>
          <inkml:channel name="Y" type="integer" max="2673" units="cm"/>
          <inkml:channel name="T" type="integer" max="2.14748E9" units="dev"/>
        </inkml:traceFormat>
        <inkml:channelProperties>
          <inkml:channelProperty channel="X" name="resolution" value="100" units="1/cm"/>
          <inkml:channelProperty channel="Y" name="resolution" value="100" units="1/cm"/>
          <inkml:channelProperty channel="T" name="resolution" value="1" units="1/dev"/>
        </inkml:channelProperties>
      </inkml:inkSource>
      <inkml:timestamp xml:id="ts0" timeString="2021-08-26T22:52:05.28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9616 12021 0,'32'-27'0,"-21"33"15,-11-6-15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https://cdn.houseplans.com/product/q5qkhirat4bcjrr4rpg9fk3q94/w800x533.jpg?v=8</a:t>
            </a:r>
          </a:p>
          <a:p>
            <a:r>
              <a:rPr lang="en-US" dirty="0"/>
              <a:t>https://images.dwell.com/photos/6328431439726800896/6445880622670512128/large.jpg</a:t>
            </a:r>
          </a:p>
        </p:txBody>
      </p:sp>
    </p:spTree>
    <p:extLst>
      <p:ext uri="{BB962C8B-B14F-4D97-AF65-F5344CB8AC3E}">
        <p14:creationId xmlns:p14="http://schemas.microsoft.com/office/powerpoint/2010/main" val="64036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https://www.reddit.com/r/ProgrammerHumor/comments/wtr52u/artificial_intelligence/</a:t>
            </a:r>
          </a:p>
        </p:txBody>
      </p:sp>
    </p:spTree>
    <p:extLst>
      <p:ext uri="{BB962C8B-B14F-4D97-AF65-F5344CB8AC3E}">
        <p14:creationId xmlns:p14="http://schemas.microsoft.com/office/powerpoint/2010/main" val="422878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en.wikipedia.org/wiki/Iris_flower_data_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David Quigley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CSCI 4622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2023 Spring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322601-5942-343C-BC1E-E86A675B6CD9}"/>
                  </a:ext>
                </a:extLst>
              </p14:cNvPr>
              <p14:cNvContentPartPr/>
              <p14:nvPr/>
            </p14:nvContentPartPr>
            <p14:xfrm>
              <a:off x="6570720" y="777240"/>
              <a:ext cx="1535040" cy="990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322601-5942-343C-BC1E-E86A675B6C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1360" y="767880"/>
                <a:ext cx="1553760" cy="100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C94E-9838-4E06-AC7D-50237C34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EF5F1-F75C-4D9C-82EF-D073D1BD6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Find Patterns in </a:t>
            </a:r>
            <a:r>
              <a:rPr lang="en-US" i="1" dirty="0"/>
              <a:t>fully observed</a:t>
            </a:r>
            <a:r>
              <a:rPr lang="en-US" dirty="0"/>
              <a:t> data, then try to predict </a:t>
            </a:r>
            <a:r>
              <a:rPr lang="en-US" i="1" dirty="0"/>
              <a:t>partially observed</a:t>
            </a:r>
            <a:r>
              <a:rPr lang="en-US" dirty="0"/>
              <a:t> data.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Approximate Z, as f = X </a:t>
            </a:r>
            <a:r>
              <a:rPr lang="en-US" dirty="0">
                <a:sym typeface="Wingdings" panose="05000000000000000000" pitchFamily="2" charset="2"/>
              </a:rPr>
              <a:t> Y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D = {(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,Y</a:t>
            </a:r>
            <a:r>
              <a:rPr lang="en-US" baseline="-25000" dirty="0" err="1"/>
              <a:t>i</a:t>
            </a:r>
            <a:r>
              <a:rPr lang="en-US" dirty="0"/>
              <a:t>)}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endParaRPr lang="en-US" baseline="-25000" dirty="0"/>
          </a:p>
        </p:txBody>
      </p:sp>
      <p:pic>
        <p:nvPicPr>
          <p:cNvPr id="4" name="Picture 2" descr="Image result for cancer mri">
            <a:extLst>
              <a:ext uri="{FF2B5EF4-FFF2-40B4-BE49-F238E27FC236}">
                <a16:creationId xmlns:a16="http://schemas.microsoft.com/office/drawing/2014/main" id="{C1003B26-E3AA-469F-9116-5ABB24B88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00" y="2571750"/>
            <a:ext cx="2857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17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C94E-9838-4E06-AC7D-50237C34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EF5F1-F75C-4D9C-82EF-D073D1BD6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Find Patterns in </a:t>
            </a:r>
            <a:r>
              <a:rPr lang="en-US" i="1" dirty="0"/>
              <a:t>fully observed</a:t>
            </a:r>
            <a:r>
              <a:rPr lang="en-US" dirty="0"/>
              <a:t> data, then try to predict </a:t>
            </a:r>
            <a:r>
              <a:rPr lang="en-US" i="1" dirty="0"/>
              <a:t>partially observed</a:t>
            </a:r>
            <a:r>
              <a:rPr lang="en-US" dirty="0"/>
              <a:t> data.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Approximate Z, as f = X </a:t>
            </a:r>
            <a:r>
              <a:rPr lang="en-US" dirty="0">
                <a:sym typeface="Wingdings" panose="05000000000000000000" pitchFamily="2" charset="2"/>
              </a:rPr>
              <a:t> Y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D = {(</a:t>
            </a:r>
            <a:r>
              <a:rPr lang="en-US" dirty="0" err="1"/>
              <a:t>X</a:t>
            </a:r>
            <a:r>
              <a:rPr lang="en-US" baseline="-25000" dirty="0" err="1"/>
              <a:t>i</a:t>
            </a:r>
            <a:r>
              <a:rPr lang="en-US" dirty="0" err="1"/>
              <a:t>,Y</a:t>
            </a:r>
            <a:r>
              <a:rPr lang="en-US" baseline="-25000" dirty="0" err="1"/>
              <a:t>i</a:t>
            </a:r>
            <a:r>
              <a:rPr lang="en-US" dirty="0"/>
              <a:t>)}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are never able able to think about our </a:t>
            </a:r>
            <a:r>
              <a:rPr lang="en-US" i="1" dirty="0"/>
              <a:t>predictions</a:t>
            </a: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as </a:t>
            </a:r>
            <a:r>
              <a:rPr lang="en-US" i="1" dirty="0"/>
              <a:t>fact</a:t>
            </a:r>
            <a:r>
              <a:rPr lang="en-US" dirty="0"/>
              <a:t>. </a:t>
            </a:r>
            <a:endParaRPr lang="en-US" i="1" baseline="-25000" dirty="0">
              <a:sym typeface="Wingdings" panose="05000000000000000000" pitchFamily="2" charset="2"/>
            </a:endParaRPr>
          </a:p>
        </p:txBody>
      </p:sp>
      <p:pic>
        <p:nvPicPr>
          <p:cNvPr id="4" name="Picture 2" descr="Image result for cancer mri">
            <a:extLst>
              <a:ext uri="{FF2B5EF4-FFF2-40B4-BE49-F238E27FC236}">
                <a16:creationId xmlns:a16="http://schemas.microsoft.com/office/drawing/2014/main" id="{C1003B26-E3AA-469F-9116-5ABB24B88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00" y="2571750"/>
            <a:ext cx="28575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57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D5DC-67FD-485F-9985-13131659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E5809-645D-4AC8-9A00-FA82F2393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Find </a:t>
            </a:r>
            <a:r>
              <a:rPr lang="en-US" i="1" dirty="0"/>
              <a:t>hidden structure</a:t>
            </a:r>
            <a:r>
              <a:rPr lang="en-US" dirty="0"/>
              <a:t> in data that cannot be formally observed.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Discover Z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D = {(X</a:t>
            </a:r>
            <a:r>
              <a:rPr lang="en-US" baseline="-25000" dirty="0"/>
              <a:t>i</a:t>
            </a:r>
            <a:r>
              <a:rPr lang="en-US" dirty="0"/>
              <a:t>)}</a:t>
            </a:r>
            <a:r>
              <a:rPr lang="en-US" baseline="-25000" dirty="0" err="1"/>
              <a:t>i</a:t>
            </a:r>
            <a:r>
              <a:rPr lang="en-US" baseline="-25000" dirty="0"/>
              <a:t>=1</a:t>
            </a:r>
            <a:r>
              <a:rPr lang="en-US" baseline="-25000" dirty="0">
                <a:sym typeface="Wingdings" panose="05000000000000000000" pitchFamily="2" charset="2"/>
              </a:rPr>
              <a:t>n</a:t>
            </a:r>
            <a:endParaRPr lang="en-US" baseline="-25000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2" descr="https://lh5.googleusercontent.com/AQanPYNXdjtLXvpN7sAhP188NML-zjjfcIKmnC0bynrCtCA6HNZTHxyI17FnkT38qsQWHTFpgnPI2wzjDxTvO4EV9tbdtkD9CSR-nz1S5QSHmgwuodLy_BZaxEwSLxyp83uzug_gtFw">
            <a:extLst>
              <a:ext uri="{FF2B5EF4-FFF2-40B4-BE49-F238E27FC236}">
                <a16:creationId xmlns:a16="http://schemas.microsoft.com/office/drawing/2014/main" id="{EEC82737-9CD5-477A-9F38-A871C0032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89" y="2700164"/>
            <a:ext cx="4739411" cy="186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0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6269-92A8-4CC4-BACC-99B8DA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Answer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3231F-CDF0-4B7E-A38D-893561DDC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y ∈ {1,2,…C} (i.e. Y is a “class”)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y = f(x) = argmax p(y = c | x, D)</a:t>
            </a:r>
          </a:p>
        </p:txBody>
      </p:sp>
      <p:pic>
        <p:nvPicPr>
          <p:cNvPr id="4" name="Picture 8" descr="Image result for Cat &amp; Dog">
            <a:extLst>
              <a:ext uri="{FF2B5EF4-FFF2-40B4-BE49-F238E27FC236}">
                <a16:creationId xmlns:a16="http://schemas.microsoft.com/office/drawing/2014/main" id="{1ECAABF5-B2CD-4EF0-BEC3-71335A27D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04" y="2673409"/>
            <a:ext cx="3662096" cy="202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6ADE8E-4D9E-44B5-BEAB-6202D55B8F66}"/>
                  </a:ext>
                </a:extLst>
              </p14:cNvPr>
              <p14:cNvContentPartPr/>
              <p14:nvPr/>
            </p14:nvContentPartPr>
            <p14:xfrm>
              <a:off x="616320" y="2195640"/>
              <a:ext cx="33120" cy="2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6ADE8E-4D9E-44B5-BEAB-6202D55B8F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960" y="2186280"/>
                <a:ext cx="5184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1247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C8BE-F9D9-4AA2-8C3E-E3CD9DE3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Answer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9A458-13C5-45C6-852F-E077E2D57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y ∈ ℝ (i.e. Y is a Real number)</a:t>
            </a:r>
          </a:p>
        </p:txBody>
      </p:sp>
      <p:pic>
        <p:nvPicPr>
          <p:cNvPr id="4" name="Picture 2" descr="Image result for House">
            <a:extLst>
              <a:ext uri="{FF2B5EF4-FFF2-40B4-BE49-F238E27FC236}">
                <a16:creationId xmlns:a16="http://schemas.microsoft.com/office/drawing/2014/main" id="{15DFCE68-4159-4998-AD49-D21BAE8AD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2871322"/>
            <a:ext cx="2488650" cy="182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507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6938A-2D26-4EE3-94D1-9A1AE83A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– College Admissions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D5AD5-C06B-4D00-B3E5-4EBCE20CF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098477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i="1" dirty="0"/>
              <a:t>The following scenario isn’t really true, but it’s close to what we do in college admissions…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I am trying to decide if a student should be admitted to my university. I have their SAT and ACT scores and their  HS GPA. I also have the history of students who have attended in the past, their SAT / ACT / HS GPA as well as whether or not they graduated from my university. I only want to admit new students if they will graduate.</a:t>
            </a:r>
          </a:p>
        </p:txBody>
      </p:sp>
      <p:pic>
        <p:nvPicPr>
          <p:cNvPr id="6" name="Picture 4" descr="Image result for student computer">
            <a:extLst>
              <a:ext uri="{FF2B5EF4-FFF2-40B4-BE49-F238E27FC236}">
                <a16:creationId xmlns:a16="http://schemas.microsoft.com/office/drawing/2014/main" id="{87EDC6FE-61D6-4A67-8FAB-C46D77CDF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77" y="1617091"/>
            <a:ext cx="3733823" cy="248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68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6938A-2D26-4EE3-94D1-9A1AE83A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– College Admissions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DCDB4-E9F2-4DE8-B313-8ECCB637C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 =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Y 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DB18E9-FF7B-A835-8A48-391E72D9ACF9}"/>
                  </a:ext>
                </a:extLst>
              </p14:cNvPr>
              <p14:cNvContentPartPr/>
              <p14:nvPr/>
            </p14:nvContentPartPr>
            <p14:xfrm>
              <a:off x="791640" y="1166040"/>
              <a:ext cx="7970040" cy="3146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DB18E9-FF7B-A835-8A48-391E72D9AC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280" y="1156680"/>
                <a:ext cx="7988760" cy="31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60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AAF7-1AD4-4B75-9734-2D28EE30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ML Algorithm – 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FA125-3B3F-4ABF-9484-DA1E8F26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Classifying a new / unknown student </a:t>
            </a:r>
            <a:r>
              <a:rPr lang="en-US" i="1" dirty="0"/>
              <a:t>x</a:t>
            </a:r>
            <a:r>
              <a:rPr lang="en-US" dirty="0"/>
              <a:t>:</a:t>
            </a:r>
          </a:p>
          <a:p>
            <a:pPr marL="114300" indent="0">
              <a:buNone/>
            </a:pPr>
            <a:r>
              <a:rPr lang="en-US" dirty="0"/>
              <a:t>Given my training set </a:t>
            </a:r>
            <a:r>
              <a:rPr lang="en-US" i="1" dirty="0"/>
              <a:t>D</a:t>
            </a:r>
            <a:r>
              <a:rPr lang="en-US" dirty="0"/>
              <a:t>, find the </a:t>
            </a:r>
            <a:r>
              <a:rPr lang="en-US" i="1" dirty="0"/>
              <a:t>K </a:t>
            </a:r>
            <a:r>
              <a:rPr lang="en-US" dirty="0"/>
              <a:t>students that are “nearest” to </a:t>
            </a:r>
            <a:r>
              <a:rPr lang="en-US" i="1" dirty="0"/>
              <a:t>x</a:t>
            </a:r>
            <a:r>
              <a:rPr lang="en-US" dirty="0"/>
              <a:t> and assign </a:t>
            </a:r>
            <a:r>
              <a:rPr lang="en-US" i="1" dirty="0"/>
              <a:t>x</a:t>
            </a:r>
            <a:r>
              <a:rPr lang="en-US" dirty="0"/>
              <a:t> to the label </a:t>
            </a:r>
            <a:r>
              <a:rPr lang="en-US" i="1" dirty="0"/>
              <a:t>y</a:t>
            </a:r>
            <a:r>
              <a:rPr lang="en-US" dirty="0"/>
              <a:t> held by the majority of those students.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What does “nearest” mean?</a:t>
            </a:r>
            <a:endParaRPr lang="en-US" baseline="-250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27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C14-60A5-4873-B3E9-A0D82EBD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– College Admission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C7129-B922-4696-B5B5-8DC7B584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C5B1AF-116F-470D-8755-A35D554BC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808376"/>
              </p:ext>
            </p:extLst>
          </p:nvPr>
        </p:nvGraphicFramePr>
        <p:xfrm>
          <a:off x="1524000" y="1748155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17323327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GPA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Graduated?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68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2C14-60A5-4873-B3E9-A0D82EBD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– College Admission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C7129-B922-4696-B5B5-8DC7B584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C5B1AF-116F-470D-8755-A35D554BC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448243"/>
              </p:ext>
            </p:extLst>
          </p:nvPr>
        </p:nvGraphicFramePr>
        <p:xfrm>
          <a:off x="1524000" y="1748155"/>
          <a:ext cx="4876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89507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06083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419869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16435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Student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444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955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109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558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64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10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8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3335A3-4B8A-C4DA-27A9-747F968E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</p:spTree>
    <p:extLst>
      <p:ext uri="{BB962C8B-B14F-4D97-AF65-F5344CB8AC3E}">
        <p14:creationId xmlns:p14="http://schemas.microsoft.com/office/powerpoint/2010/main" val="3504666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E6B8-10D7-427A-81B3-3DF7C023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Which Point is Closest?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8F5FD-5D8B-479F-B069-04FE65598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5AA01-6A8D-477D-AD7C-D8495C7E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163BB501-4CCE-409D-8818-0E9A06B2F483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23CCFFB-BC06-4BF5-BD80-774F8599E4C1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C3AEE16-0CDE-4734-A180-829AC0E12C16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3BC57BD-04A7-42E5-8208-C285FD65A009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04E50EFF-9794-495F-9C37-23616B52191F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913CDE90-86D9-4C98-87FF-39800C37936C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E3AA981E-CCD9-4591-B29A-A02693231E90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D9DF82B3-CDEA-4B9B-9B8B-9E24430BAEFD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5228F25C-B23F-4B6F-9D7F-B540B6487E99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ACEBCD5B-ABBE-4F39-9471-C37E5B2A24AE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30A96B71-F9D9-45FF-ACCD-B519CC567F2D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96B15D6-63C4-46D5-ADF6-DE76EDAD47BF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AA2BB82-11BB-45AF-9472-8498934E2020}"/>
              </a:ext>
            </a:extLst>
          </p:cNvPr>
          <p:cNvSpPr/>
          <p:nvPr/>
        </p:nvSpPr>
        <p:spPr>
          <a:xfrm>
            <a:off x="5397316" y="2791054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30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E6B8-10D7-427A-81B3-3DF7C023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Manhattan/Taxicab Distance (L</a:t>
            </a:r>
            <a:r>
              <a:rPr lang="en-US" baseline="-25000" dirty="0"/>
              <a:t>1</a:t>
            </a:r>
            <a:r>
              <a:rPr lang="en-US" dirty="0"/>
              <a:t> Norm)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8F5FD-5D8B-479F-B069-04FE65598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Manhattan Distance: ∑</a:t>
            </a:r>
            <a:r>
              <a:rPr lang="en-US" baseline="-25000" dirty="0"/>
              <a:t>a=1…</a:t>
            </a:r>
            <a:r>
              <a:rPr lang="en-US" baseline="-25000" dirty="0" err="1"/>
              <a:t>n</a:t>
            </a:r>
            <a:r>
              <a:rPr lang="en-US" dirty="0" err="1"/>
              <a:t>|x</a:t>
            </a:r>
            <a:r>
              <a:rPr lang="en-US" baseline="-25000" dirty="0" err="1"/>
              <a:t>ia</a:t>
            </a:r>
            <a:r>
              <a:rPr lang="en-US" dirty="0"/>
              <a:t> – 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|</a:t>
            </a:r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5AA01-6A8D-477D-AD7C-D8495C7E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163BB501-4CCE-409D-8818-0E9A06B2F483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23CCFFB-BC06-4BF5-BD80-774F8599E4C1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C3AEE16-0CDE-4734-A180-829AC0E12C16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3BC57BD-04A7-42E5-8208-C285FD65A009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04E50EFF-9794-495F-9C37-23616B52191F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913CDE90-86D9-4C98-87FF-39800C37936C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E3AA981E-CCD9-4591-B29A-A02693231E90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D9DF82B3-CDEA-4B9B-9B8B-9E24430BAEFD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5228F25C-B23F-4B6F-9D7F-B540B6487E99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ACEBCD5B-ABBE-4F39-9471-C37E5B2A24AE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30A96B71-F9D9-45FF-ACCD-B519CC567F2D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96B15D6-63C4-46D5-ADF6-DE76EDAD47BF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AA2BB82-11BB-45AF-9472-8498934E2020}"/>
              </a:ext>
            </a:extLst>
          </p:cNvPr>
          <p:cNvSpPr/>
          <p:nvPr/>
        </p:nvSpPr>
        <p:spPr>
          <a:xfrm>
            <a:off x="5397316" y="2791054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78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1A19-04BC-48E9-A8BD-4046E563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Euclidian Distance (L</a:t>
            </a:r>
            <a:r>
              <a:rPr lang="en-US" baseline="-25000" dirty="0"/>
              <a:t>2</a:t>
            </a:r>
            <a:r>
              <a:rPr lang="en-US" dirty="0"/>
              <a:t> Norm)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4DAE4-8EDF-4299-A2D8-48975644A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 </a:t>
            </a:r>
            <a:r>
              <a:rPr lang="en-US" baseline="30000" dirty="0"/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D30FE-0B40-4AA7-8293-E46050F2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679" y="1152475"/>
            <a:ext cx="3591621" cy="3639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D97250-9992-429D-B0A8-B912CF50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E7DCA-9405-49C0-B932-3CCAFA182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610" y="1159909"/>
            <a:ext cx="3836636" cy="3915579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24600DE5-3DA5-4861-B248-18E24FB67C27}"/>
              </a:ext>
            </a:extLst>
          </p:cNvPr>
          <p:cNvSpPr/>
          <p:nvPr/>
        </p:nvSpPr>
        <p:spPr>
          <a:xfrm>
            <a:off x="7976839" y="183623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8553D38-F8E3-4650-A885-2E18DB72659B}"/>
              </a:ext>
            </a:extLst>
          </p:cNvPr>
          <p:cNvSpPr/>
          <p:nvPr/>
        </p:nvSpPr>
        <p:spPr>
          <a:xfrm>
            <a:off x="7976839" y="3356517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694AD339-58DD-45D3-9BF5-CBFCB7A8502E}"/>
              </a:ext>
            </a:extLst>
          </p:cNvPr>
          <p:cNvSpPr/>
          <p:nvPr/>
        </p:nvSpPr>
        <p:spPr>
          <a:xfrm>
            <a:off x="7489903" y="3356517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81D0C112-D110-4581-8DA2-9C6EDDD76847}"/>
              </a:ext>
            </a:extLst>
          </p:cNvPr>
          <p:cNvSpPr/>
          <p:nvPr/>
        </p:nvSpPr>
        <p:spPr>
          <a:xfrm>
            <a:off x="6974028" y="3356517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B76CAF0-C485-4C48-80E4-00D74336B2F6}"/>
              </a:ext>
            </a:extLst>
          </p:cNvPr>
          <p:cNvSpPr/>
          <p:nvPr/>
        </p:nvSpPr>
        <p:spPr>
          <a:xfrm>
            <a:off x="5471659" y="3356517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C807D767-CFC1-4254-A158-E8609A171289}"/>
              </a:ext>
            </a:extLst>
          </p:cNvPr>
          <p:cNvSpPr/>
          <p:nvPr/>
        </p:nvSpPr>
        <p:spPr>
          <a:xfrm>
            <a:off x="6467707" y="2367311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F722A8A2-BFE8-4BEC-A426-572B50D47D61}"/>
              </a:ext>
            </a:extLst>
          </p:cNvPr>
          <p:cNvSpPr/>
          <p:nvPr/>
        </p:nvSpPr>
        <p:spPr>
          <a:xfrm>
            <a:off x="6456556" y="1836234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F982538B-EF01-4BC5-9442-23E9173DCEED}"/>
              </a:ext>
            </a:extLst>
          </p:cNvPr>
          <p:cNvSpPr/>
          <p:nvPr/>
        </p:nvSpPr>
        <p:spPr>
          <a:xfrm>
            <a:off x="7489903" y="2363594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C36058CD-7F1B-48D5-B302-1EFD60F0C1AB}"/>
              </a:ext>
            </a:extLst>
          </p:cNvPr>
          <p:cNvSpPr/>
          <p:nvPr/>
        </p:nvSpPr>
        <p:spPr>
          <a:xfrm>
            <a:off x="5956609" y="2363594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7296F86F-039A-4146-B5E3-5BDFF1D797D9}"/>
              </a:ext>
            </a:extLst>
          </p:cNvPr>
          <p:cNvSpPr/>
          <p:nvPr/>
        </p:nvSpPr>
        <p:spPr>
          <a:xfrm>
            <a:off x="6456556" y="4360719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198338F-D23D-4194-9F70-D05C59F8D855}"/>
              </a:ext>
            </a:extLst>
          </p:cNvPr>
          <p:cNvSpPr/>
          <p:nvPr/>
        </p:nvSpPr>
        <p:spPr>
          <a:xfrm>
            <a:off x="7471317" y="3840032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EA504401-07C8-4E2A-B1DE-07F905A189DA}"/>
              </a:ext>
            </a:extLst>
          </p:cNvPr>
          <p:cNvSpPr/>
          <p:nvPr/>
        </p:nvSpPr>
        <p:spPr>
          <a:xfrm>
            <a:off x="8467493" y="4360719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C107808-5757-4C08-9E47-9CE359AB6DD1}"/>
              </a:ext>
            </a:extLst>
          </p:cNvPr>
          <p:cNvSpPr/>
          <p:nvPr/>
        </p:nvSpPr>
        <p:spPr>
          <a:xfrm>
            <a:off x="5397316" y="2791054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55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1A19-04BC-48E9-A8BD-4046E563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Euclidian Distance (L</a:t>
            </a:r>
            <a:r>
              <a:rPr lang="en-US" baseline="-25000" dirty="0"/>
              <a:t>2</a:t>
            </a:r>
            <a:r>
              <a:rPr lang="en-US" dirty="0"/>
              <a:t> Norm)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4DAE4-8EDF-4299-A2D8-48975644A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Euclidian Distance: ||x</a:t>
            </a:r>
            <a:r>
              <a:rPr lang="en-US" baseline="-25000" dirty="0"/>
              <a:t>i</a:t>
            </a:r>
            <a:r>
              <a:rPr lang="en-US" dirty="0"/>
              <a:t> – x|| </a:t>
            </a:r>
            <a:r>
              <a:rPr lang="en-US" baseline="30000" dirty="0"/>
              <a:t>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D30FE-0B40-4AA7-8293-E46050F24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679" y="1152475"/>
            <a:ext cx="3591621" cy="363904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7A2FAFDC-B0CD-491C-B493-0A79386EC09F}"/>
              </a:ext>
            </a:extLst>
          </p:cNvPr>
          <p:cNvSpPr/>
          <p:nvPr/>
        </p:nvSpPr>
        <p:spPr>
          <a:xfrm>
            <a:off x="5818212" y="270184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90A96B34-64B9-4844-B462-803339E206D9}"/>
              </a:ext>
            </a:extLst>
          </p:cNvPr>
          <p:cNvSpPr/>
          <p:nvPr/>
        </p:nvSpPr>
        <p:spPr>
          <a:xfrm>
            <a:off x="6662853" y="2289253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ction Button: Help 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9D00D7D3-5C3F-442B-9CEE-DA1CED124AE2}"/>
              </a:ext>
            </a:extLst>
          </p:cNvPr>
          <p:cNvSpPr/>
          <p:nvPr/>
        </p:nvSpPr>
        <p:spPr>
          <a:xfrm>
            <a:off x="6688076" y="298680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22036B11-3B72-476A-871F-85198E4F8B34}"/>
              </a:ext>
            </a:extLst>
          </p:cNvPr>
          <p:cNvSpPr/>
          <p:nvPr/>
        </p:nvSpPr>
        <p:spPr>
          <a:xfrm>
            <a:off x="6447263" y="275288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E51A4935-5EC4-4D24-8147-6A213B82DD97}"/>
              </a:ext>
            </a:extLst>
          </p:cNvPr>
          <p:cNvSpPr/>
          <p:nvPr/>
        </p:nvSpPr>
        <p:spPr>
          <a:xfrm>
            <a:off x="6612672" y="317583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B5B9FA11-D93A-4843-A240-51BAB32AC01F}"/>
              </a:ext>
            </a:extLst>
          </p:cNvPr>
          <p:cNvSpPr/>
          <p:nvPr/>
        </p:nvSpPr>
        <p:spPr>
          <a:xfrm>
            <a:off x="7350512" y="3534936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514A4A7F-7568-4265-85E7-5F66A794A573}"/>
              </a:ext>
            </a:extLst>
          </p:cNvPr>
          <p:cNvSpPr/>
          <p:nvPr/>
        </p:nvSpPr>
        <p:spPr>
          <a:xfrm>
            <a:off x="6878443" y="2939738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03FCCBFF-5C36-41C8-8150-9896DF30AF26}"/>
              </a:ext>
            </a:extLst>
          </p:cNvPr>
          <p:cNvSpPr/>
          <p:nvPr/>
        </p:nvSpPr>
        <p:spPr>
          <a:xfrm>
            <a:off x="7266009" y="2939737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74264D3D-1A45-4D78-8D29-9D30E957E9A2}"/>
              </a:ext>
            </a:extLst>
          </p:cNvPr>
          <p:cNvSpPr/>
          <p:nvPr/>
        </p:nvSpPr>
        <p:spPr>
          <a:xfrm>
            <a:off x="7087590" y="3352332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6B0A4CF-C39C-4080-890C-656659468E32}"/>
              </a:ext>
            </a:extLst>
          </p:cNvPr>
          <p:cNvSpPr/>
          <p:nvPr/>
        </p:nvSpPr>
        <p:spPr>
          <a:xfrm>
            <a:off x="7476892" y="232642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8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70591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K = 1, Point to classify at (0,3)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Nearest Neighbor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64DCF-A5B7-4500-875D-EAF841B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9909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76E689-DE26-454B-BAB7-A77B5728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9909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2EFD1FBD-D7DE-4920-B607-4615909B503D}"/>
              </a:ext>
            </a:extLst>
          </p:cNvPr>
          <p:cNvSpPr/>
          <p:nvPr/>
        </p:nvSpPr>
        <p:spPr>
          <a:xfrm>
            <a:off x="7976839" y="1836234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B7560A3-4E8B-44FD-BC7C-544D688D0B9F}"/>
              </a:ext>
            </a:extLst>
          </p:cNvPr>
          <p:cNvSpPr/>
          <p:nvPr/>
        </p:nvSpPr>
        <p:spPr>
          <a:xfrm>
            <a:off x="7976839" y="3356517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B0B98FA3-E9AC-4F2B-990E-75E60FBF02D5}"/>
              </a:ext>
            </a:extLst>
          </p:cNvPr>
          <p:cNvSpPr/>
          <p:nvPr/>
        </p:nvSpPr>
        <p:spPr>
          <a:xfrm>
            <a:off x="7489903" y="3356517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3F7169F7-89E5-4788-81EF-E9CFE92D8614}"/>
              </a:ext>
            </a:extLst>
          </p:cNvPr>
          <p:cNvSpPr/>
          <p:nvPr/>
        </p:nvSpPr>
        <p:spPr>
          <a:xfrm>
            <a:off x="6974028" y="3356517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5E34E43F-B581-4ECE-9B05-D1C15C9EE695}"/>
              </a:ext>
            </a:extLst>
          </p:cNvPr>
          <p:cNvSpPr/>
          <p:nvPr/>
        </p:nvSpPr>
        <p:spPr>
          <a:xfrm>
            <a:off x="5471659" y="3356517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2793B9AB-C0E0-4FA4-803E-5EBBB6871038}"/>
              </a:ext>
            </a:extLst>
          </p:cNvPr>
          <p:cNvSpPr/>
          <p:nvPr/>
        </p:nvSpPr>
        <p:spPr>
          <a:xfrm>
            <a:off x="6467707" y="2367311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4D52DBD3-318B-47C6-ACB6-5D8FAC374B21}"/>
              </a:ext>
            </a:extLst>
          </p:cNvPr>
          <p:cNvSpPr/>
          <p:nvPr/>
        </p:nvSpPr>
        <p:spPr>
          <a:xfrm>
            <a:off x="6456556" y="1836234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9F1A7A2D-F488-43A7-8405-3EC0EE512140}"/>
              </a:ext>
            </a:extLst>
          </p:cNvPr>
          <p:cNvSpPr/>
          <p:nvPr/>
        </p:nvSpPr>
        <p:spPr>
          <a:xfrm>
            <a:off x="7489903" y="2363594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83D9578B-B57D-4098-8F45-0083772F07B1}"/>
              </a:ext>
            </a:extLst>
          </p:cNvPr>
          <p:cNvSpPr/>
          <p:nvPr/>
        </p:nvSpPr>
        <p:spPr>
          <a:xfrm>
            <a:off x="5956609" y="2363594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2C1F50C0-2760-422E-BD71-12ECC2FD5298}"/>
              </a:ext>
            </a:extLst>
          </p:cNvPr>
          <p:cNvSpPr/>
          <p:nvPr/>
        </p:nvSpPr>
        <p:spPr>
          <a:xfrm>
            <a:off x="6456556" y="4360719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5FC9E0E8-4D1F-4385-A1F2-4B9D90698FDD}"/>
              </a:ext>
            </a:extLst>
          </p:cNvPr>
          <p:cNvSpPr/>
          <p:nvPr/>
        </p:nvSpPr>
        <p:spPr>
          <a:xfrm>
            <a:off x="7471317" y="3840032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CEC5AEDE-9F7B-448D-A82F-689BE21377E0}"/>
              </a:ext>
            </a:extLst>
          </p:cNvPr>
          <p:cNvSpPr/>
          <p:nvPr/>
        </p:nvSpPr>
        <p:spPr>
          <a:xfrm>
            <a:off x="8467493" y="4360719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E011A22-6F3C-4591-A208-E4C642B1C75A}"/>
              </a:ext>
            </a:extLst>
          </p:cNvPr>
          <p:cNvSpPr/>
          <p:nvPr/>
        </p:nvSpPr>
        <p:spPr>
          <a:xfrm>
            <a:off x="5397316" y="2798488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FE08FC0-8CDF-DF86-991C-80C97236E8E6}"/>
                  </a:ext>
                </a:extLst>
              </p14:cNvPr>
              <p14:cNvContentPartPr/>
              <p14:nvPr/>
            </p14:nvContentPartPr>
            <p14:xfrm>
              <a:off x="760680" y="2179080"/>
              <a:ext cx="2670120" cy="2538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FE08FC0-8CDF-DF86-991C-80C97236E8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320" y="2169720"/>
                <a:ext cx="2688840" cy="25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97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K = 2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Nearest Neighbors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64DCF-A5B7-4500-875D-EAF841B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36837-D798-4CFF-A75A-81BC3298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03710B6F-0E62-4583-B1F4-AE0716045FA6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2140B1AA-5BF7-41EE-B7D6-28D88CB1CB65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FBF010C6-4108-4712-80B1-5CB862A9BF87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ABCF397-12FF-4C0A-BCFD-7B2C9AA11346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CBD99C6C-4666-4BC2-A2B7-8E95002543DE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41CF7B00-B03B-43EC-9E96-948DE926CCEB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23F6A047-008D-4C3D-9E6D-9A5F155F9DEB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E4A677FD-BA26-4087-B70E-06E0ECB56D86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93CAF0A4-30C7-4525-9335-6BA9FAC61166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20524269-D3DC-4BC6-982E-4955785765E4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F4EDC986-BB7F-411A-954D-7E0CB32829DD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224BFDA9-5389-444C-9F4D-DE4CCAC91E96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0959BC-0E00-4F1C-9EF7-3F73FA8A82D6}"/>
              </a:ext>
            </a:extLst>
          </p:cNvPr>
          <p:cNvSpPr/>
          <p:nvPr/>
        </p:nvSpPr>
        <p:spPr>
          <a:xfrm>
            <a:off x="5397316" y="2791054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D812C7A-B1B6-FB6B-48A6-F98B52E22DF5}"/>
                  </a:ext>
                </a:extLst>
              </p14:cNvPr>
              <p14:cNvContentPartPr/>
              <p14:nvPr/>
            </p14:nvContentPartPr>
            <p14:xfrm>
              <a:off x="722160" y="2170080"/>
              <a:ext cx="2883960" cy="1733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D812C7A-B1B6-FB6B-48A6-F98B52E22D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800" y="2160720"/>
                <a:ext cx="2902680" cy="17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599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6A44-0DFF-491A-8B75-CA7C13D6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Case – K is even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9B535-DF7D-4146-810F-3248FE63F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This </a:t>
            </a:r>
            <a:r>
              <a:rPr lang="en-US" i="1" dirty="0"/>
              <a:t>often</a:t>
            </a:r>
            <a:r>
              <a:rPr lang="en-US" dirty="0"/>
              <a:t> messes up a K-Nearest Neighbors classification technique in a binary setting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What are you going to do?</a:t>
            </a:r>
          </a:p>
        </p:txBody>
      </p:sp>
    </p:spTree>
    <p:extLst>
      <p:ext uri="{BB962C8B-B14F-4D97-AF65-F5344CB8AC3E}">
        <p14:creationId xmlns:p14="http://schemas.microsoft.com/office/powerpoint/2010/main" val="4256267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6A44-0DFF-491A-8B75-CA7C13D6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Case – K is even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9B535-DF7D-4146-810F-3248FE63F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This </a:t>
            </a:r>
            <a:r>
              <a:rPr lang="en-US" i="1" dirty="0"/>
              <a:t>often</a:t>
            </a:r>
            <a:r>
              <a:rPr lang="en-US" dirty="0"/>
              <a:t> messes up a K-Nearest Neighbors classification technique in a binary setting.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- Most common solution: K is an odd number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17FDFF-3A79-456B-84DA-983F0492798D}"/>
                  </a:ext>
                </a:extLst>
              </p14:cNvPr>
              <p14:cNvContentPartPr/>
              <p14:nvPr/>
            </p14:nvContentPartPr>
            <p14:xfrm>
              <a:off x="3461760" y="4317840"/>
              <a:ext cx="15840" cy="10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17FDFF-3A79-456B-84DA-983F049279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400" y="4308480"/>
                <a:ext cx="34560" cy="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8344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6A44-0DFF-491A-8B75-CA7C13D6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Case – K is even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9B535-DF7D-4146-810F-3248FE63F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This </a:t>
            </a:r>
            <a:r>
              <a:rPr lang="en-US" i="1" dirty="0"/>
              <a:t>often</a:t>
            </a:r>
            <a:r>
              <a:rPr lang="en-US" dirty="0"/>
              <a:t> messes up a K-Nearest Neighbors classification technique in a binary setting.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- Most common solution: K is an odd number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(We’ll explore a case in a few minutes where this may not generalize)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- A safety net: Set up defaults if there’s a tie</a:t>
            </a:r>
          </a:p>
          <a:p>
            <a:pPr marL="114300" indent="0">
              <a:buNone/>
            </a:pPr>
            <a:r>
              <a:rPr lang="en-US" dirty="0"/>
              <a:t>	- A common default: Whichever case is more common</a:t>
            </a:r>
          </a:p>
          <a:p>
            <a:pPr marL="114300" indent="0">
              <a:buNone/>
            </a:pPr>
            <a:r>
              <a:rPr lang="en-US" dirty="0"/>
              <a:t>	- An ethical consideration: Whichever case is safer / more ethical</a:t>
            </a:r>
          </a:p>
        </p:txBody>
      </p:sp>
    </p:spTree>
    <p:extLst>
      <p:ext uri="{BB962C8B-B14F-4D97-AF65-F5344CB8AC3E}">
        <p14:creationId xmlns:p14="http://schemas.microsoft.com/office/powerpoint/2010/main" val="1929336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K = 3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Nearest Neighbors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64DCF-A5B7-4500-875D-EAF841B3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79692-F4C6-4616-8EDA-B2370604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10" y="1152475"/>
            <a:ext cx="3836636" cy="3915579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9424A500-6082-449C-813A-BB823467048A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AF086C33-37FE-4E33-8B04-BC498389062B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58EEBA7A-0E2A-44AF-8646-19AAC75846DA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F1E5DADA-9F64-4113-8C79-75D2F8C505E1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3162AD4-6C0F-46E7-89E9-D0804E40DC31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33D15E6F-BAB6-4482-8A82-A417D840E9FD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5B3DB574-0093-4010-A4DE-4B84EBD82C7E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AC570613-D1B1-4CF6-A2D0-602436B9CD1F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89E7E48E-C8BD-4045-86E9-54154B02C14F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55BA5F68-D319-4AA4-BD68-FDC126D43FBA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125D53E5-ADE5-4880-8587-99FFD0FD3C53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65EC917C-0433-48B5-9DB6-74D764270086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Help 17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488F96A-3644-49FF-ADBB-D0F42ABA797A}"/>
              </a:ext>
            </a:extLst>
          </p:cNvPr>
          <p:cNvSpPr/>
          <p:nvPr/>
        </p:nvSpPr>
        <p:spPr>
          <a:xfrm>
            <a:off x="5397316" y="2791054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88A7F49-E253-CC9C-A02E-4FEF41B982F1}"/>
                  </a:ext>
                </a:extLst>
              </p14:cNvPr>
              <p14:cNvContentPartPr/>
              <p14:nvPr/>
            </p14:nvContentPartPr>
            <p14:xfrm>
              <a:off x="620640" y="2278800"/>
              <a:ext cx="2840400" cy="2570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88A7F49-E253-CC9C-A02E-4FEF41B982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280" y="2269440"/>
                <a:ext cx="2859120" cy="25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056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Weekly Activity – Piazza Introduction</a:t>
            </a:r>
          </a:p>
          <a:p>
            <a:pPr lvl="1"/>
            <a:r>
              <a:rPr lang="en-US" dirty="0"/>
              <a:t>Due Wednesday, January 25 @ 11:15 AM (i.e. before class)</a:t>
            </a:r>
          </a:p>
          <a:p>
            <a:r>
              <a:rPr lang="en-US" dirty="0"/>
              <a:t>Weekly Activity – Syllabus Quiz</a:t>
            </a:r>
          </a:p>
          <a:p>
            <a:pPr lvl="1"/>
            <a:r>
              <a:rPr lang="en-US" dirty="0"/>
              <a:t>Due Monday, January 30 @ 11:15 AM</a:t>
            </a:r>
          </a:p>
          <a:p>
            <a:r>
              <a:rPr lang="en-US" dirty="0"/>
              <a:t>Problem Set 1 – releases today (?)</a:t>
            </a:r>
          </a:p>
          <a:p>
            <a:pPr lvl="1"/>
            <a:r>
              <a:rPr lang="en-US" dirty="0"/>
              <a:t>Due Monday, February 6 @ 11:59 PM (i.e. as late as possible)</a:t>
            </a:r>
          </a:p>
          <a:p>
            <a:pPr lvl="1"/>
            <a:r>
              <a:rPr lang="en-US" dirty="0"/>
              <a:t>This will move if it is not released today.</a:t>
            </a:r>
          </a:p>
          <a:p>
            <a:r>
              <a:rPr lang="en-US" dirty="0"/>
              <a:t>Orienting yourself to the syllabus, calendar, weekly modules, etc.</a:t>
            </a:r>
          </a:p>
        </p:txBody>
      </p:sp>
    </p:spTree>
    <p:extLst>
      <p:ext uri="{BB962C8B-B14F-4D97-AF65-F5344CB8AC3E}">
        <p14:creationId xmlns:p14="http://schemas.microsoft.com/office/powerpoint/2010/main" val="2370980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K = 3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Nearest Neighbors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ED03-DE3A-41B6-8680-4F9979AD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48" y="1114840"/>
            <a:ext cx="3851748" cy="3941692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2423F66E-A857-402C-A0CC-4DE61F4C3B1E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D3DF89B3-020C-4FA0-8F10-FFB60E4C283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A5EEEDF-302A-4A4C-8B69-265E7E259B8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92830914-AC9E-4D74-819E-9D4A2D8C5FC3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1857E16-BD50-4DA9-B000-5527F01A8A65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617B0BA8-33BB-4952-AB3F-A9514330F833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C1A66916-80BA-43CD-8715-01A28095DDF1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B9B23804-A66B-424A-A81B-8784FF6416AD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E877EBC8-4B9D-4B4D-AC64-865885FE66FC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2A250858-5887-44FE-81A4-41F5FAA4BE63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91DD26C9-B3DB-4082-9363-1BD396E3C2E1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45F8D12C-C458-4E6E-AADC-D4398E23E712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6F4267-1CA8-412C-AB53-2C006362C9BA}"/>
              </a:ext>
            </a:extLst>
          </p:cNvPr>
          <p:cNvSpPr/>
          <p:nvPr/>
        </p:nvSpPr>
        <p:spPr>
          <a:xfrm>
            <a:off x="6921422" y="275858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E47D18-139D-88A4-5635-99065295B8CE}"/>
                  </a:ext>
                </a:extLst>
              </p14:cNvPr>
              <p14:cNvContentPartPr/>
              <p14:nvPr/>
            </p14:nvContentPartPr>
            <p14:xfrm>
              <a:off x="684720" y="2390400"/>
              <a:ext cx="793800" cy="149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E47D18-139D-88A4-5635-99065295B8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360" y="2381040"/>
                <a:ext cx="812520" cy="15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502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1200-68A8-4F3F-8FA1-708F0F4A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Case – Multiple cases equidistant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1F32F-2934-4951-8B4B-E166C036A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Sometimes you’re looking for, say, the 3 nearest neighbors, but you end up finding there are 2 or 3 equally distant neighbors at that 3</a:t>
            </a:r>
            <a:r>
              <a:rPr lang="en-US" baseline="30000" dirty="0"/>
              <a:t>rd</a:t>
            </a:r>
            <a:r>
              <a:rPr lang="en-US" dirty="0"/>
              <a:t> nearest distance.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What are you going to do?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81085C-425A-425B-8CC0-02F4B422BC46}"/>
                  </a:ext>
                </a:extLst>
              </p14:cNvPr>
              <p14:cNvContentPartPr/>
              <p14:nvPr/>
            </p14:nvContentPartPr>
            <p14:xfrm>
              <a:off x="517320" y="2556000"/>
              <a:ext cx="1668960" cy="1783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81085C-425A-425B-8CC0-02F4B422BC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960" y="2546640"/>
                <a:ext cx="1687680" cy="18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5552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1200-68A8-4F3F-8FA1-708F0F4A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Case – Multiple cases equidistant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1F32F-2934-4951-8B4B-E166C036A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Sometimes you’re looking for, say, the 3 nearest neighbors, but you end up finding there are 2 or 3 equally distant neighbors at that 3</a:t>
            </a:r>
            <a:r>
              <a:rPr lang="en-US" baseline="30000" dirty="0"/>
              <a:t>rd</a:t>
            </a:r>
            <a:r>
              <a:rPr lang="en-US" dirty="0"/>
              <a:t> nearest distance.</a:t>
            </a:r>
          </a:p>
          <a:p>
            <a:pPr marL="11430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Easiest answer: Whichever one you encounter first in memory!</a:t>
            </a:r>
          </a:p>
          <a:p>
            <a:pPr>
              <a:buFontTx/>
              <a:buChar char="-"/>
            </a:pPr>
            <a:r>
              <a:rPr lang="en-US" dirty="0"/>
              <a:t>Other answers</a:t>
            </a:r>
          </a:p>
          <a:p>
            <a:pPr lvl="1">
              <a:buFontTx/>
              <a:buChar char="-"/>
            </a:pPr>
            <a:r>
              <a:rPr lang="en-US" dirty="0"/>
              <a:t>Allow your K to be flexible</a:t>
            </a:r>
          </a:p>
          <a:p>
            <a:pPr lvl="2">
              <a:buFontTx/>
              <a:buChar char="-"/>
            </a:pPr>
            <a:r>
              <a:rPr lang="en-US" dirty="0"/>
              <a:t>Will your answer change at K = 4 or K = 5?</a:t>
            </a:r>
          </a:p>
          <a:p>
            <a:pPr lvl="1">
              <a:buFontTx/>
              <a:buChar char="-"/>
            </a:pPr>
            <a:r>
              <a:rPr lang="en-US" dirty="0"/>
              <a:t>Fall back on a default rule</a:t>
            </a:r>
          </a:p>
        </p:txBody>
      </p:sp>
    </p:spTree>
    <p:extLst>
      <p:ext uri="{BB962C8B-B14F-4D97-AF65-F5344CB8AC3E}">
        <p14:creationId xmlns:p14="http://schemas.microsoft.com/office/powerpoint/2010/main" val="1552703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F896-173C-4463-A7A0-1EC4EA89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ML Algorithm – KNN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DDE18-DDDF-437C-9B19-04124AB2D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6CB44-E7E2-4874-B44F-7E7AB3E25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1152475"/>
            <a:ext cx="7388352" cy="36941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EE2F71-4EEE-2CC9-F48C-E803963FB3D5}"/>
                  </a:ext>
                </a:extLst>
              </p14:cNvPr>
              <p14:cNvContentPartPr/>
              <p14:nvPr/>
            </p14:nvContentPartPr>
            <p14:xfrm>
              <a:off x="1570320" y="403236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EE2F71-4EEE-2CC9-F48C-E803963FB3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0960" y="40230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9817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C109-F7F1-4D75-8B4D-F8033735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Beyond Binary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FD03-DFA0-4738-BA66-9D7E0D6A7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dirty="0"/>
              <a:t>Iris Classification</a:t>
            </a:r>
          </a:p>
          <a:p>
            <a:pPr marL="114300" indent="0">
              <a:buNone/>
            </a:pPr>
            <a:r>
              <a:rPr lang="en-US" dirty="0"/>
              <a:t>Iris </a:t>
            </a:r>
            <a:r>
              <a:rPr lang="en-US" dirty="0" err="1"/>
              <a:t>Setosa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		          Iris Versicolor		    Iris Virginica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https://en.wikipedia.org/wiki/Iris_flower_data_set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588F81-1738-4F8C-BDE1-32859998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907650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7D5C7C-1239-4B1F-A8E3-913508941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517249"/>
            <a:ext cx="2095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FF20BE-50F5-43EA-9D16-8E16B934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00" y="2450573"/>
            <a:ext cx="20955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04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C109-F7F1-4D75-8B4D-F8033735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Beyond Binary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6FD03-DFA0-4738-BA66-9D7E0D6A7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What are some questions / issues / considerations you see arising in this problem space?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https://en.wikipedia.org/wiki/Iris_flower_data_set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588F81-1738-4F8C-BDE1-32859998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907650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7D5C7C-1239-4B1F-A8E3-913508941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517249"/>
            <a:ext cx="20955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FF20BE-50F5-43EA-9D16-8E16B934C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00" y="2450573"/>
            <a:ext cx="20955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867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Beyond Binary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8384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What if the “label” Y we are assigning is not a “class”…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ED03-DE3A-41B6-8680-4F9979AD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48" y="1114840"/>
            <a:ext cx="3851748" cy="3941692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2423F66E-A857-402C-A0CC-4DE61F4C3B1E}"/>
              </a:ext>
            </a:extLst>
          </p:cNvPr>
          <p:cNvSpPr/>
          <p:nvPr/>
        </p:nvSpPr>
        <p:spPr>
          <a:xfrm>
            <a:off x="7976839" y="1828800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D3DF89B3-020C-4FA0-8F10-FFB60E4C2833}"/>
              </a:ext>
            </a:extLst>
          </p:cNvPr>
          <p:cNvSpPr/>
          <p:nvPr/>
        </p:nvSpPr>
        <p:spPr>
          <a:xfrm>
            <a:off x="797683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DA5EEEDF-302A-4A4C-8B69-265E7E259B8B}"/>
              </a:ext>
            </a:extLst>
          </p:cNvPr>
          <p:cNvSpPr/>
          <p:nvPr/>
        </p:nvSpPr>
        <p:spPr>
          <a:xfrm>
            <a:off x="7489903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92830914-AC9E-4D74-819E-9D4A2D8C5FC3}"/>
              </a:ext>
            </a:extLst>
          </p:cNvPr>
          <p:cNvSpPr/>
          <p:nvPr/>
        </p:nvSpPr>
        <p:spPr>
          <a:xfrm>
            <a:off x="6974028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1857E16-BD50-4DA9-B000-5527F01A8A65}"/>
              </a:ext>
            </a:extLst>
          </p:cNvPr>
          <p:cNvSpPr/>
          <p:nvPr/>
        </p:nvSpPr>
        <p:spPr>
          <a:xfrm>
            <a:off x="5471659" y="3349083"/>
            <a:ext cx="178419" cy="1784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617B0BA8-33BB-4952-AB3F-A9514330F833}"/>
              </a:ext>
            </a:extLst>
          </p:cNvPr>
          <p:cNvSpPr/>
          <p:nvPr/>
        </p:nvSpPr>
        <p:spPr>
          <a:xfrm>
            <a:off x="6467707" y="2359877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C1A66916-80BA-43CD-8715-01A28095DDF1}"/>
              </a:ext>
            </a:extLst>
          </p:cNvPr>
          <p:cNvSpPr/>
          <p:nvPr/>
        </p:nvSpPr>
        <p:spPr>
          <a:xfrm>
            <a:off x="6456556" y="182880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rt 13">
            <a:extLst>
              <a:ext uri="{FF2B5EF4-FFF2-40B4-BE49-F238E27FC236}">
                <a16:creationId xmlns:a16="http://schemas.microsoft.com/office/drawing/2014/main" id="{B9B23804-A66B-424A-A81B-8784FF6416AD}"/>
              </a:ext>
            </a:extLst>
          </p:cNvPr>
          <p:cNvSpPr/>
          <p:nvPr/>
        </p:nvSpPr>
        <p:spPr>
          <a:xfrm>
            <a:off x="7489903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E877EBC8-4B9D-4B4D-AC64-865885FE66FC}"/>
              </a:ext>
            </a:extLst>
          </p:cNvPr>
          <p:cNvSpPr/>
          <p:nvPr/>
        </p:nvSpPr>
        <p:spPr>
          <a:xfrm>
            <a:off x="5956609" y="2356160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2A250858-5887-44FE-81A4-41F5FAA4BE63}"/>
              </a:ext>
            </a:extLst>
          </p:cNvPr>
          <p:cNvSpPr/>
          <p:nvPr/>
        </p:nvSpPr>
        <p:spPr>
          <a:xfrm>
            <a:off x="6456556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rt 16">
            <a:extLst>
              <a:ext uri="{FF2B5EF4-FFF2-40B4-BE49-F238E27FC236}">
                <a16:creationId xmlns:a16="http://schemas.microsoft.com/office/drawing/2014/main" id="{91DD26C9-B3DB-4082-9363-1BD396E3C2E1}"/>
              </a:ext>
            </a:extLst>
          </p:cNvPr>
          <p:cNvSpPr/>
          <p:nvPr/>
        </p:nvSpPr>
        <p:spPr>
          <a:xfrm>
            <a:off x="7471317" y="3832598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45F8D12C-C458-4E6E-AADC-D4398E23E712}"/>
              </a:ext>
            </a:extLst>
          </p:cNvPr>
          <p:cNvSpPr/>
          <p:nvPr/>
        </p:nvSpPr>
        <p:spPr>
          <a:xfrm>
            <a:off x="8467493" y="4353285"/>
            <a:ext cx="215590" cy="215590"/>
          </a:xfrm>
          <a:prstGeom prst="hear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6F4267-1CA8-412C-AB53-2C006362C9BA}"/>
              </a:ext>
            </a:extLst>
          </p:cNvPr>
          <p:cNvSpPr/>
          <p:nvPr/>
        </p:nvSpPr>
        <p:spPr>
          <a:xfrm>
            <a:off x="6921422" y="275858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63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Beyond Binary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8384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What if the “label” Y we are assigning is not a “class”…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But is a numeric value?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ED03-DE3A-41B6-8680-4F9979AD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48" y="1114840"/>
            <a:ext cx="3851748" cy="3941692"/>
          </a:xfrm>
          <a:prstGeom prst="rect">
            <a:avLst/>
          </a:prstGeom>
        </p:spPr>
      </p:pic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6F4267-1CA8-412C-AB53-2C006362C9BA}"/>
              </a:ext>
            </a:extLst>
          </p:cNvPr>
          <p:cNvSpPr/>
          <p:nvPr/>
        </p:nvSpPr>
        <p:spPr>
          <a:xfrm>
            <a:off x="6921422" y="275858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956FA-B143-B6A1-D1B5-BB5F3BFFEC88}"/>
              </a:ext>
            </a:extLst>
          </p:cNvPr>
          <p:cNvSpPr/>
          <p:nvPr/>
        </p:nvSpPr>
        <p:spPr>
          <a:xfrm>
            <a:off x="5325464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-2.1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C1EC5-82C4-EDBB-1171-AB1BAE9EE517}"/>
              </a:ext>
            </a:extLst>
          </p:cNvPr>
          <p:cNvSpPr/>
          <p:nvPr/>
        </p:nvSpPr>
        <p:spPr>
          <a:xfrm>
            <a:off x="6311797" y="4140934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-1.5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D9BC-A446-2F91-9002-1C696B56EC51}"/>
              </a:ext>
            </a:extLst>
          </p:cNvPr>
          <p:cNvSpPr/>
          <p:nvPr/>
        </p:nvSpPr>
        <p:spPr>
          <a:xfrm>
            <a:off x="6861859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9CC370-7112-09A9-448F-C36E30B3BC6E}"/>
              </a:ext>
            </a:extLst>
          </p:cNvPr>
          <p:cNvSpPr/>
          <p:nvPr/>
        </p:nvSpPr>
        <p:spPr>
          <a:xfrm>
            <a:off x="7315135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1D650F-4347-9BAB-212F-8400BC8517FA}"/>
              </a:ext>
            </a:extLst>
          </p:cNvPr>
          <p:cNvSpPr/>
          <p:nvPr/>
        </p:nvSpPr>
        <p:spPr>
          <a:xfrm>
            <a:off x="7854577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2D0C7A-7CA6-D23C-ACC5-ADD589F5FC07}"/>
              </a:ext>
            </a:extLst>
          </p:cNvPr>
          <p:cNvSpPr/>
          <p:nvPr/>
        </p:nvSpPr>
        <p:spPr>
          <a:xfrm>
            <a:off x="7337081" y="3729107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E48963-838C-CF21-AC45-64E42260B96D}"/>
              </a:ext>
            </a:extLst>
          </p:cNvPr>
          <p:cNvSpPr/>
          <p:nvPr/>
        </p:nvSpPr>
        <p:spPr>
          <a:xfrm>
            <a:off x="8379180" y="4252248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53A26A-6601-FE2D-9CFF-57353D8BE97A}"/>
              </a:ext>
            </a:extLst>
          </p:cNvPr>
          <p:cNvSpPr/>
          <p:nvPr/>
        </p:nvSpPr>
        <p:spPr>
          <a:xfrm>
            <a:off x="585798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DA25B-1527-FC72-BE74-A521275059AD}"/>
              </a:ext>
            </a:extLst>
          </p:cNvPr>
          <p:cNvSpPr/>
          <p:nvPr/>
        </p:nvSpPr>
        <p:spPr>
          <a:xfrm>
            <a:off x="6311797" y="167396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8BCBB6-B5F6-92C6-1AC0-901606C39485}"/>
              </a:ext>
            </a:extLst>
          </p:cNvPr>
          <p:cNvSpPr/>
          <p:nvPr/>
        </p:nvSpPr>
        <p:spPr>
          <a:xfrm>
            <a:off x="631179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4EF27-DF9A-049D-5097-97CC9E9A21F9}"/>
              </a:ext>
            </a:extLst>
          </p:cNvPr>
          <p:cNvSpPr/>
          <p:nvPr/>
        </p:nvSpPr>
        <p:spPr>
          <a:xfrm>
            <a:off x="7337080" y="2198860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1023F-AC08-8536-1CCF-009D1442BC83}"/>
              </a:ext>
            </a:extLst>
          </p:cNvPr>
          <p:cNvSpPr/>
          <p:nvPr/>
        </p:nvSpPr>
        <p:spPr>
          <a:xfrm>
            <a:off x="7851159" y="1724193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1.7</a:t>
            </a:r>
          </a:p>
        </p:txBody>
      </p:sp>
    </p:spTree>
    <p:extLst>
      <p:ext uri="{BB962C8B-B14F-4D97-AF65-F5344CB8AC3E}">
        <p14:creationId xmlns:p14="http://schemas.microsoft.com/office/powerpoint/2010/main" val="3343084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Beyond Binary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8384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What if the “label” Y we are assigning is not a “class”…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But is a numeric value?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Find K neighboring points and find the average of their Y values!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ED03-DE3A-41B6-8680-4F9979AD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48" y="1114840"/>
            <a:ext cx="3851748" cy="3941692"/>
          </a:xfrm>
          <a:prstGeom prst="rect">
            <a:avLst/>
          </a:prstGeom>
        </p:spPr>
      </p:pic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6F4267-1CA8-412C-AB53-2C006362C9BA}"/>
              </a:ext>
            </a:extLst>
          </p:cNvPr>
          <p:cNvSpPr/>
          <p:nvPr/>
        </p:nvSpPr>
        <p:spPr>
          <a:xfrm>
            <a:off x="6921422" y="275858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956FA-B143-B6A1-D1B5-BB5F3BFFEC88}"/>
              </a:ext>
            </a:extLst>
          </p:cNvPr>
          <p:cNvSpPr/>
          <p:nvPr/>
        </p:nvSpPr>
        <p:spPr>
          <a:xfrm>
            <a:off x="5325464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-2.1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C1EC5-82C4-EDBB-1171-AB1BAE9EE517}"/>
              </a:ext>
            </a:extLst>
          </p:cNvPr>
          <p:cNvSpPr/>
          <p:nvPr/>
        </p:nvSpPr>
        <p:spPr>
          <a:xfrm>
            <a:off x="6311797" y="4140934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-1.5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D9BC-A446-2F91-9002-1C696B56EC51}"/>
              </a:ext>
            </a:extLst>
          </p:cNvPr>
          <p:cNvSpPr/>
          <p:nvPr/>
        </p:nvSpPr>
        <p:spPr>
          <a:xfrm>
            <a:off x="6861859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9CC370-7112-09A9-448F-C36E30B3BC6E}"/>
              </a:ext>
            </a:extLst>
          </p:cNvPr>
          <p:cNvSpPr/>
          <p:nvPr/>
        </p:nvSpPr>
        <p:spPr>
          <a:xfrm>
            <a:off x="7315135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1D650F-4347-9BAB-212F-8400BC8517FA}"/>
              </a:ext>
            </a:extLst>
          </p:cNvPr>
          <p:cNvSpPr/>
          <p:nvPr/>
        </p:nvSpPr>
        <p:spPr>
          <a:xfrm>
            <a:off x="7854577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2D0C7A-7CA6-D23C-ACC5-ADD589F5FC07}"/>
              </a:ext>
            </a:extLst>
          </p:cNvPr>
          <p:cNvSpPr/>
          <p:nvPr/>
        </p:nvSpPr>
        <p:spPr>
          <a:xfrm>
            <a:off x="7337081" y="3729107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E48963-838C-CF21-AC45-64E42260B96D}"/>
              </a:ext>
            </a:extLst>
          </p:cNvPr>
          <p:cNvSpPr/>
          <p:nvPr/>
        </p:nvSpPr>
        <p:spPr>
          <a:xfrm>
            <a:off x="8379180" y="4252248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53A26A-6601-FE2D-9CFF-57353D8BE97A}"/>
              </a:ext>
            </a:extLst>
          </p:cNvPr>
          <p:cNvSpPr/>
          <p:nvPr/>
        </p:nvSpPr>
        <p:spPr>
          <a:xfrm>
            <a:off x="585798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DA25B-1527-FC72-BE74-A521275059AD}"/>
              </a:ext>
            </a:extLst>
          </p:cNvPr>
          <p:cNvSpPr/>
          <p:nvPr/>
        </p:nvSpPr>
        <p:spPr>
          <a:xfrm>
            <a:off x="6311797" y="167396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8BCBB6-B5F6-92C6-1AC0-901606C39485}"/>
              </a:ext>
            </a:extLst>
          </p:cNvPr>
          <p:cNvSpPr/>
          <p:nvPr/>
        </p:nvSpPr>
        <p:spPr>
          <a:xfrm>
            <a:off x="631179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4EF27-DF9A-049D-5097-97CC9E9A21F9}"/>
              </a:ext>
            </a:extLst>
          </p:cNvPr>
          <p:cNvSpPr/>
          <p:nvPr/>
        </p:nvSpPr>
        <p:spPr>
          <a:xfrm>
            <a:off x="7337080" y="2198860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1023F-AC08-8536-1CCF-009D1442BC83}"/>
              </a:ext>
            </a:extLst>
          </p:cNvPr>
          <p:cNvSpPr/>
          <p:nvPr/>
        </p:nvSpPr>
        <p:spPr>
          <a:xfrm>
            <a:off x="7851159" y="1724193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1.7</a:t>
            </a:r>
          </a:p>
        </p:txBody>
      </p:sp>
    </p:spTree>
    <p:extLst>
      <p:ext uri="{BB962C8B-B14F-4D97-AF65-F5344CB8AC3E}">
        <p14:creationId xmlns:p14="http://schemas.microsoft.com/office/powerpoint/2010/main" val="3498674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Beyond Binary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8384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K = 1, Point to regress at (3,3)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Nearest Neighbor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ED03-DE3A-41B6-8680-4F9979AD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48" y="1114840"/>
            <a:ext cx="3851748" cy="3941692"/>
          </a:xfrm>
          <a:prstGeom prst="rect">
            <a:avLst/>
          </a:prstGeom>
        </p:spPr>
      </p:pic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6F4267-1CA8-412C-AB53-2C006362C9BA}"/>
              </a:ext>
            </a:extLst>
          </p:cNvPr>
          <p:cNvSpPr/>
          <p:nvPr/>
        </p:nvSpPr>
        <p:spPr>
          <a:xfrm>
            <a:off x="6921422" y="275858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956FA-B143-B6A1-D1B5-BB5F3BFFEC88}"/>
              </a:ext>
            </a:extLst>
          </p:cNvPr>
          <p:cNvSpPr/>
          <p:nvPr/>
        </p:nvSpPr>
        <p:spPr>
          <a:xfrm>
            <a:off x="5325464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-2.1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C1EC5-82C4-EDBB-1171-AB1BAE9EE517}"/>
              </a:ext>
            </a:extLst>
          </p:cNvPr>
          <p:cNvSpPr/>
          <p:nvPr/>
        </p:nvSpPr>
        <p:spPr>
          <a:xfrm>
            <a:off x="6311797" y="4140934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-1.5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D9BC-A446-2F91-9002-1C696B56EC51}"/>
              </a:ext>
            </a:extLst>
          </p:cNvPr>
          <p:cNvSpPr/>
          <p:nvPr/>
        </p:nvSpPr>
        <p:spPr>
          <a:xfrm>
            <a:off x="6861859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9CC370-7112-09A9-448F-C36E30B3BC6E}"/>
              </a:ext>
            </a:extLst>
          </p:cNvPr>
          <p:cNvSpPr/>
          <p:nvPr/>
        </p:nvSpPr>
        <p:spPr>
          <a:xfrm>
            <a:off x="7315135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1D650F-4347-9BAB-212F-8400BC8517FA}"/>
              </a:ext>
            </a:extLst>
          </p:cNvPr>
          <p:cNvSpPr/>
          <p:nvPr/>
        </p:nvSpPr>
        <p:spPr>
          <a:xfrm>
            <a:off x="7854577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2D0C7A-7CA6-D23C-ACC5-ADD589F5FC07}"/>
              </a:ext>
            </a:extLst>
          </p:cNvPr>
          <p:cNvSpPr/>
          <p:nvPr/>
        </p:nvSpPr>
        <p:spPr>
          <a:xfrm>
            <a:off x="7337081" y="3729107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E48963-838C-CF21-AC45-64E42260B96D}"/>
              </a:ext>
            </a:extLst>
          </p:cNvPr>
          <p:cNvSpPr/>
          <p:nvPr/>
        </p:nvSpPr>
        <p:spPr>
          <a:xfrm>
            <a:off x="8379180" y="4252248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53A26A-6601-FE2D-9CFF-57353D8BE97A}"/>
              </a:ext>
            </a:extLst>
          </p:cNvPr>
          <p:cNvSpPr/>
          <p:nvPr/>
        </p:nvSpPr>
        <p:spPr>
          <a:xfrm>
            <a:off x="585798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DA25B-1527-FC72-BE74-A521275059AD}"/>
              </a:ext>
            </a:extLst>
          </p:cNvPr>
          <p:cNvSpPr/>
          <p:nvPr/>
        </p:nvSpPr>
        <p:spPr>
          <a:xfrm>
            <a:off x="6311797" y="167396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8BCBB6-B5F6-92C6-1AC0-901606C39485}"/>
              </a:ext>
            </a:extLst>
          </p:cNvPr>
          <p:cNvSpPr/>
          <p:nvPr/>
        </p:nvSpPr>
        <p:spPr>
          <a:xfrm>
            <a:off x="631179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4EF27-DF9A-049D-5097-97CC9E9A21F9}"/>
              </a:ext>
            </a:extLst>
          </p:cNvPr>
          <p:cNvSpPr/>
          <p:nvPr/>
        </p:nvSpPr>
        <p:spPr>
          <a:xfrm>
            <a:off x="7337080" y="2198860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1023F-AC08-8536-1CCF-009D1442BC83}"/>
              </a:ext>
            </a:extLst>
          </p:cNvPr>
          <p:cNvSpPr/>
          <p:nvPr/>
        </p:nvSpPr>
        <p:spPr>
          <a:xfrm>
            <a:off x="7851159" y="1724193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61339C6-D94E-1CA1-5B1A-5015D12CFC6F}"/>
                  </a:ext>
                </a:extLst>
              </p14:cNvPr>
              <p14:cNvContentPartPr/>
              <p14:nvPr/>
            </p14:nvContentPartPr>
            <p14:xfrm>
              <a:off x="610560" y="2436480"/>
              <a:ext cx="918720" cy="2137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61339C6-D94E-1CA1-5B1A-5015D12CFC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200" y="2427120"/>
                <a:ext cx="937440" cy="21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74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BCD3-1AAA-452E-AAB5-52E95AB7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– Housing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40121-738F-45E4-BDEF-E19D266DF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House">
            <a:extLst>
              <a:ext uri="{FF2B5EF4-FFF2-40B4-BE49-F238E27FC236}">
                <a16:creationId xmlns:a16="http://schemas.microsoft.com/office/drawing/2014/main" id="{268D3206-0897-4A3D-9862-CC55C0359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967" y="1152475"/>
            <a:ext cx="4674333" cy="34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House">
            <a:extLst>
              <a:ext uri="{FF2B5EF4-FFF2-40B4-BE49-F238E27FC236}">
                <a16:creationId xmlns:a16="http://schemas.microsoft.com/office/drawing/2014/main" id="{F7752B49-E563-4B31-84A8-DA9F9FBD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48" y="1303537"/>
            <a:ext cx="4674334" cy="31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151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Beyond Binary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8384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K = 2, Point to regress at (0,3)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Nearest Neighbor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ED03-DE3A-41B6-8680-4F9979AD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48" y="1114840"/>
            <a:ext cx="3851748" cy="3941692"/>
          </a:xfrm>
          <a:prstGeom prst="rect">
            <a:avLst/>
          </a:prstGeom>
        </p:spPr>
      </p:pic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6F4267-1CA8-412C-AB53-2C006362C9BA}"/>
              </a:ext>
            </a:extLst>
          </p:cNvPr>
          <p:cNvSpPr/>
          <p:nvPr/>
        </p:nvSpPr>
        <p:spPr>
          <a:xfrm>
            <a:off x="5385025" y="275858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956FA-B143-B6A1-D1B5-BB5F3BFFEC88}"/>
              </a:ext>
            </a:extLst>
          </p:cNvPr>
          <p:cNvSpPr/>
          <p:nvPr/>
        </p:nvSpPr>
        <p:spPr>
          <a:xfrm>
            <a:off x="5325464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-2.1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C1EC5-82C4-EDBB-1171-AB1BAE9EE517}"/>
              </a:ext>
            </a:extLst>
          </p:cNvPr>
          <p:cNvSpPr/>
          <p:nvPr/>
        </p:nvSpPr>
        <p:spPr>
          <a:xfrm>
            <a:off x="6311797" y="4140934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-1.5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D9BC-A446-2F91-9002-1C696B56EC51}"/>
              </a:ext>
            </a:extLst>
          </p:cNvPr>
          <p:cNvSpPr/>
          <p:nvPr/>
        </p:nvSpPr>
        <p:spPr>
          <a:xfrm>
            <a:off x="6861859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9CC370-7112-09A9-448F-C36E30B3BC6E}"/>
              </a:ext>
            </a:extLst>
          </p:cNvPr>
          <p:cNvSpPr/>
          <p:nvPr/>
        </p:nvSpPr>
        <p:spPr>
          <a:xfrm>
            <a:off x="7315135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1D650F-4347-9BAB-212F-8400BC8517FA}"/>
              </a:ext>
            </a:extLst>
          </p:cNvPr>
          <p:cNvSpPr/>
          <p:nvPr/>
        </p:nvSpPr>
        <p:spPr>
          <a:xfrm>
            <a:off x="7854577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2D0C7A-7CA6-D23C-ACC5-ADD589F5FC07}"/>
              </a:ext>
            </a:extLst>
          </p:cNvPr>
          <p:cNvSpPr/>
          <p:nvPr/>
        </p:nvSpPr>
        <p:spPr>
          <a:xfrm>
            <a:off x="7337081" y="3729107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E48963-838C-CF21-AC45-64E42260B96D}"/>
              </a:ext>
            </a:extLst>
          </p:cNvPr>
          <p:cNvSpPr/>
          <p:nvPr/>
        </p:nvSpPr>
        <p:spPr>
          <a:xfrm>
            <a:off x="8379180" y="4252248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53A26A-6601-FE2D-9CFF-57353D8BE97A}"/>
              </a:ext>
            </a:extLst>
          </p:cNvPr>
          <p:cNvSpPr/>
          <p:nvPr/>
        </p:nvSpPr>
        <p:spPr>
          <a:xfrm>
            <a:off x="585798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DA25B-1527-FC72-BE74-A521275059AD}"/>
              </a:ext>
            </a:extLst>
          </p:cNvPr>
          <p:cNvSpPr/>
          <p:nvPr/>
        </p:nvSpPr>
        <p:spPr>
          <a:xfrm>
            <a:off x="6311797" y="167396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8BCBB6-B5F6-92C6-1AC0-901606C39485}"/>
              </a:ext>
            </a:extLst>
          </p:cNvPr>
          <p:cNvSpPr/>
          <p:nvPr/>
        </p:nvSpPr>
        <p:spPr>
          <a:xfrm>
            <a:off x="631179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4EF27-DF9A-049D-5097-97CC9E9A21F9}"/>
              </a:ext>
            </a:extLst>
          </p:cNvPr>
          <p:cNvSpPr/>
          <p:nvPr/>
        </p:nvSpPr>
        <p:spPr>
          <a:xfrm>
            <a:off x="7337080" y="2198860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1023F-AC08-8536-1CCF-009D1442BC83}"/>
              </a:ext>
            </a:extLst>
          </p:cNvPr>
          <p:cNvSpPr/>
          <p:nvPr/>
        </p:nvSpPr>
        <p:spPr>
          <a:xfrm>
            <a:off x="7851159" y="1724193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23E7FD-3446-A08E-C508-5A040881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59" y="2799274"/>
            <a:ext cx="371527" cy="304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C20CE3-6D89-74D5-993D-DE048672E579}"/>
                  </a:ext>
                </a:extLst>
              </p14:cNvPr>
              <p14:cNvContentPartPr/>
              <p14:nvPr/>
            </p14:nvContentPartPr>
            <p14:xfrm>
              <a:off x="587520" y="2077560"/>
              <a:ext cx="2505240" cy="2757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C20CE3-6D89-74D5-993D-DE048672E5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160" y="2068200"/>
                <a:ext cx="2523960" cy="27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367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Beyond Binary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8384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K = 2, Point to regress at (0,3)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Since it is no longer a voting scheme, we no longer worry about ties!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ED03-DE3A-41B6-8680-4F9979AD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48" y="1114840"/>
            <a:ext cx="3851748" cy="3941692"/>
          </a:xfrm>
          <a:prstGeom prst="rect">
            <a:avLst/>
          </a:prstGeom>
        </p:spPr>
      </p:pic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6F4267-1CA8-412C-AB53-2C006362C9BA}"/>
              </a:ext>
            </a:extLst>
          </p:cNvPr>
          <p:cNvSpPr/>
          <p:nvPr/>
        </p:nvSpPr>
        <p:spPr>
          <a:xfrm>
            <a:off x="5385025" y="275858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956FA-B143-B6A1-D1B5-BB5F3BFFEC88}"/>
              </a:ext>
            </a:extLst>
          </p:cNvPr>
          <p:cNvSpPr/>
          <p:nvPr/>
        </p:nvSpPr>
        <p:spPr>
          <a:xfrm>
            <a:off x="5325464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-2.1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C1EC5-82C4-EDBB-1171-AB1BAE9EE517}"/>
              </a:ext>
            </a:extLst>
          </p:cNvPr>
          <p:cNvSpPr/>
          <p:nvPr/>
        </p:nvSpPr>
        <p:spPr>
          <a:xfrm>
            <a:off x="6311797" y="4140934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-1.5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D9BC-A446-2F91-9002-1C696B56EC51}"/>
              </a:ext>
            </a:extLst>
          </p:cNvPr>
          <p:cNvSpPr/>
          <p:nvPr/>
        </p:nvSpPr>
        <p:spPr>
          <a:xfrm>
            <a:off x="6861859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9CC370-7112-09A9-448F-C36E30B3BC6E}"/>
              </a:ext>
            </a:extLst>
          </p:cNvPr>
          <p:cNvSpPr/>
          <p:nvPr/>
        </p:nvSpPr>
        <p:spPr>
          <a:xfrm>
            <a:off x="7315135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1D650F-4347-9BAB-212F-8400BC8517FA}"/>
              </a:ext>
            </a:extLst>
          </p:cNvPr>
          <p:cNvSpPr/>
          <p:nvPr/>
        </p:nvSpPr>
        <p:spPr>
          <a:xfrm>
            <a:off x="7854577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2D0C7A-7CA6-D23C-ACC5-ADD589F5FC07}"/>
              </a:ext>
            </a:extLst>
          </p:cNvPr>
          <p:cNvSpPr/>
          <p:nvPr/>
        </p:nvSpPr>
        <p:spPr>
          <a:xfrm>
            <a:off x="7337081" y="3729107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E48963-838C-CF21-AC45-64E42260B96D}"/>
              </a:ext>
            </a:extLst>
          </p:cNvPr>
          <p:cNvSpPr/>
          <p:nvPr/>
        </p:nvSpPr>
        <p:spPr>
          <a:xfrm>
            <a:off x="8379180" y="4252248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53A26A-6601-FE2D-9CFF-57353D8BE97A}"/>
              </a:ext>
            </a:extLst>
          </p:cNvPr>
          <p:cNvSpPr/>
          <p:nvPr/>
        </p:nvSpPr>
        <p:spPr>
          <a:xfrm>
            <a:off x="585798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DA25B-1527-FC72-BE74-A521275059AD}"/>
              </a:ext>
            </a:extLst>
          </p:cNvPr>
          <p:cNvSpPr/>
          <p:nvPr/>
        </p:nvSpPr>
        <p:spPr>
          <a:xfrm>
            <a:off x="6311797" y="167396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8BCBB6-B5F6-92C6-1AC0-901606C39485}"/>
              </a:ext>
            </a:extLst>
          </p:cNvPr>
          <p:cNvSpPr/>
          <p:nvPr/>
        </p:nvSpPr>
        <p:spPr>
          <a:xfrm>
            <a:off x="631179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4EF27-DF9A-049D-5097-97CC9E9A21F9}"/>
              </a:ext>
            </a:extLst>
          </p:cNvPr>
          <p:cNvSpPr/>
          <p:nvPr/>
        </p:nvSpPr>
        <p:spPr>
          <a:xfrm>
            <a:off x="7337080" y="2198860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1023F-AC08-8536-1CCF-009D1442BC83}"/>
              </a:ext>
            </a:extLst>
          </p:cNvPr>
          <p:cNvSpPr/>
          <p:nvPr/>
        </p:nvSpPr>
        <p:spPr>
          <a:xfrm>
            <a:off x="7851159" y="1724193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23E7FD-3446-A08E-C508-5A040881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59" y="2799274"/>
            <a:ext cx="371527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92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Beyond Binary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8384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K = 2, Point to regress at (3,3)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Nearest Neighbor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ED03-DE3A-41B6-8680-4F9979AD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48" y="1114840"/>
            <a:ext cx="3851748" cy="3941692"/>
          </a:xfrm>
          <a:prstGeom prst="rect">
            <a:avLst/>
          </a:prstGeom>
        </p:spPr>
      </p:pic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6F4267-1CA8-412C-AB53-2C006362C9BA}"/>
              </a:ext>
            </a:extLst>
          </p:cNvPr>
          <p:cNvSpPr/>
          <p:nvPr/>
        </p:nvSpPr>
        <p:spPr>
          <a:xfrm>
            <a:off x="6921422" y="275858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956FA-B143-B6A1-D1B5-BB5F3BFFEC88}"/>
              </a:ext>
            </a:extLst>
          </p:cNvPr>
          <p:cNvSpPr/>
          <p:nvPr/>
        </p:nvSpPr>
        <p:spPr>
          <a:xfrm>
            <a:off x="5325464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-2.1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C1EC5-82C4-EDBB-1171-AB1BAE9EE517}"/>
              </a:ext>
            </a:extLst>
          </p:cNvPr>
          <p:cNvSpPr/>
          <p:nvPr/>
        </p:nvSpPr>
        <p:spPr>
          <a:xfrm>
            <a:off x="6311797" y="4140934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-1.5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D9BC-A446-2F91-9002-1C696B56EC51}"/>
              </a:ext>
            </a:extLst>
          </p:cNvPr>
          <p:cNvSpPr/>
          <p:nvPr/>
        </p:nvSpPr>
        <p:spPr>
          <a:xfrm>
            <a:off x="6861859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9CC370-7112-09A9-448F-C36E30B3BC6E}"/>
              </a:ext>
            </a:extLst>
          </p:cNvPr>
          <p:cNvSpPr/>
          <p:nvPr/>
        </p:nvSpPr>
        <p:spPr>
          <a:xfrm>
            <a:off x="7315135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1D650F-4347-9BAB-212F-8400BC8517FA}"/>
              </a:ext>
            </a:extLst>
          </p:cNvPr>
          <p:cNvSpPr/>
          <p:nvPr/>
        </p:nvSpPr>
        <p:spPr>
          <a:xfrm>
            <a:off x="7854577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2D0C7A-7CA6-D23C-ACC5-ADD589F5FC07}"/>
              </a:ext>
            </a:extLst>
          </p:cNvPr>
          <p:cNvSpPr/>
          <p:nvPr/>
        </p:nvSpPr>
        <p:spPr>
          <a:xfrm>
            <a:off x="7337081" y="3729107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E48963-838C-CF21-AC45-64E42260B96D}"/>
              </a:ext>
            </a:extLst>
          </p:cNvPr>
          <p:cNvSpPr/>
          <p:nvPr/>
        </p:nvSpPr>
        <p:spPr>
          <a:xfrm>
            <a:off x="8379180" y="4252248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53A26A-6601-FE2D-9CFF-57353D8BE97A}"/>
              </a:ext>
            </a:extLst>
          </p:cNvPr>
          <p:cNvSpPr/>
          <p:nvPr/>
        </p:nvSpPr>
        <p:spPr>
          <a:xfrm>
            <a:off x="585798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DA25B-1527-FC72-BE74-A521275059AD}"/>
              </a:ext>
            </a:extLst>
          </p:cNvPr>
          <p:cNvSpPr/>
          <p:nvPr/>
        </p:nvSpPr>
        <p:spPr>
          <a:xfrm>
            <a:off x="6311797" y="167396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8BCBB6-B5F6-92C6-1AC0-901606C39485}"/>
              </a:ext>
            </a:extLst>
          </p:cNvPr>
          <p:cNvSpPr/>
          <p:nvPr/>
        </p:nvSpPr>
        <p:spPr>
          <a:xfrm>
            <a:off x="631179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4EF27-DF9A-049D-5097-97CC9E9A21F9}"/>
              </a:ext>
            </a:extLst>
          </p:cNvPr>
          <p:cNvSpPr/>
          <p:nvPr/>
        </p:nvSpPr>
        <p:spPr>
          <a:xfrm>
            <a:off x="7337080" y="2198860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1023F-AC08-8536-1CCF-009D1442BC83}"/>
              </a:ext>
            </a:extLst>
          </p:cNvPr>
          <p:cNvSpPr/>
          <p:nvPr/>
        </p:nvSpPr>
        <p:spPr>
          <a:xfrm>
            <a:off x="7851159" y="1724193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E29AA4-048F-F52F-E4A2-ABEE43C03BB4}"/>
                  </a:ext>
                </a:extLst>
              </p14:cNvPr>
              <p14:cNvContentPartPr/>
              <p14:nvPr/>
            </p14:nvContentPartPr>
            <p14:xfrm>
              <a:off x="496800" y="2418840"/>
              <a:ext cx="828720" cy="585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E29AA4-048F-F52F-E4A2-ABEE43C03B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440" y="2409480"/>
                <a:ext cx="847440" cy="6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118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88AE-69A8-4C90-993C-8CAADF61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– Beyond Binary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1CFCF-F8E8-497A-99AA-92E6B6A6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683848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K = 2, Point to regress at (0,3)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still have an equidistance problem!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But is it a problem?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ED03-DE3A-41B6-8680-4F9979AD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548" y="1114840"/>
            <a:ext cx="3851748" cy="3941692"/>
          </a:xfrm>
          <a:prstGeom prst="rect">
            <a:avLst/>
          </a:prstGeom>
        </p:spPr>
      </p:pic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96F4267-1CA8-412C-AB53-2C006362C9BA}"/>
              </a:ext>
            </a:extLst>
          </p:cNvPr>
          <p:cNvSpPr/>
          <p:nvPr/>
        </p:nvSpPr>
        <p:spPr>
          <a:xfrm>
            <a:off x="6921422" y="2758583"/>
            <a:ext cx="327103" cy="327103"/>
          </a:xfrm>
          <a:prstGeom prst="actionButtonHelp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956FA-B143-B6A1-D1B5-BB5F3BFFEC88}"/>
              </a:ext>
            </a:extLst>
          </p:cNvPr>
          <p:cNvSpPr/>
          <p:nvPr/>
        </p:nvSpPr>
        <p:spPr>
          <a:xfrm>
            <a:off x="5325464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-2.1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C1EC5-82C4-EDBB-1171-AB1BAE9EE517}"/>
              </a:ext>
            </a:extLst>
          </p:cNvPr>
          <p:cNvSpPr/>
          <p:nvPr/>
        </p:nvSpPr>
        <p:spPr>
          <a:xfrm>
            <a:off x="6311797" y="4140934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-1.5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2D9BC-A446-2F91-9002-1C696B56EC51}"/>
              </a:ext>
            </a:extLst>
          </p:cNvPr>
          <p:cNvSpPr/>
          <p:nvPr/>
        </p:nvSpPr>
        <p:spPr>
          <a:xfrm>
            <a:off x="6861859" y="3226002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9CC370-7112-09A9-448F-C36E30B3BC6E}"/>
              </a:ext>
            </a:extLst>
          </p:cNvPr>
          <p:cNvSpPr/>
          <p:nvPr/>
        </p:nvSpPr>
        <p:spPr>
          <a:xfrm>
            <a:off x="7315135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1D650F-4347-9BAB-212F-8400BC8517FA}"/>
              </a:ext>
            </a:extLst>
          </p:cNvPr>
          <p:cNvSpPr/>
          <p:nvPr/>
        </p:nvSpPr>
        <p:spPr>
          <a:xfrm>
            <a:off x="7854577" y="322600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2D0C7A-7CA6-D23C-ACC5-ADD589F5FC07}"/>
              </a:ext>
            </a:extLst>
          </p:cNvPr>
          <p:cNvSpPr/>
          <p:nvPr/>
        </p:nvSpPr>
        <p:spPr>
          <a:xfrm>
            <a:off x="7337081" y="3729107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E48963-838C-CF21-AC45-64E42260B96D}"/>
              </a:ext>
            </a:extLst>
          </p:cNvPr>
          <p:cNvSpPr/>
          <p:nvPr/>
        </p:nvSpPr>
        <p:spPr>
          <a:xfrm>
            <a:off x="8379180" y="4252248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-0.6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53A26A-6601-FE2D-9CFF-57353D8BE97A}"/>
              </a:ext>
            </a:extLst>
          </p:cNvPr>
          <p:cNvSpPr/>
          <p:nvPr/>
        </p:nvSpPr>
        <p:spPr>
          <a:xfrm>
            <a:off x="585798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DA25B-1527-FC72-BE74-A521275059AD}"/>
              </a:ext>
            </a:extLst>
          </p:cNvPr>
          <p:cNvSpPr/>
          <p:nvPr/>
        </p:nvSpPr>
        <p:spPr>
          <a:xfrm>
            <a:off x="6311797" y="1673961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0.8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8BCBB6-B5F6-92C6-1AC0-901606C39485}"/>
              </a:ext>
            </a:extLst>
          </p:cNvPr>
          <p:cNvSpPr/>
          <p:nvPr/>
        </p:nvSpPr>
        <p:spPr>
          <a:xfrm>
            <a:off x="6311797" y="2229916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0.6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24EF27-DF9A-049D-5097-97CC9E9A21F9}"/>
              </a:ext>
            </a:extLst>
          </p:cNvPr>
          <p:cNvSpPr/>
          <p:nvPr/>
        </p:nvSpPr>
        <p:spPr>
          <a:xfrm>
            <a:off x="7337080" y="2198860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E1023F-AC08-8536-1CCF-009D1442BC83}"/>
              </a:ext>
            </a:extLst>
          </p:cNvPr>
          <p:cNvSpPr/>
          <p:nvPr/>
        </p:nvSpPr>
        <p:spPr>
          <a:xfrm>
            <a:off x="7851159" y="1724193"/>
            <a:ext cx="446227" cy="446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1.7</a:t>
            </a:r>
          </a:p>
        </p:txBody>
      </p:sp>
    </p:spTree>
    <p:extLst>
      <p:ext uri="{BB962C8B-B14F-4D97-AF65-F5344CB8AC3E}">
        <p14:creationId xmlns:p14="http://schemas.microsoft.com/office/powerpoint/2010/main" val="732861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1200-68A8-4F3F-8FA1-708F0F4A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Case – Multiple cases equidistant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1F32F-2934-4951-8B4B-E166C036A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Sometimes you’re looking for, say, the 3 nearest neighbors, but you end up finding there are 2 or 3 equally distant neighbors at that 3</a:t>
            </a:r>
            <a:r>
              <a:rPr lang="en-US" baseline="30000" dirty="0"/>
              <a:t>rd</a:t>
            </a:r>
            <a:r>
              <a:rPr lang="en-US" dirty="0"/>
              <a:t> nearest distance.</a:t>
            </a:r>
          </a:p>
          <a:p>
            <a:pPr marL="11430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Easiest answer: Whichever one you encounter first in memory!</a:t>
            </a:r>
          </a:p>
          <a:p>
            <a:pPr>
              <a:buFontTx/>
              <a:buChar char="-"/>
            </a:pPr>
            <a:r>
              <a:rPr lang="en-US" dirty="0"/>
              <a:t>Other answers</a:t>
            </a:r>
          </a:p>
          <a:p>
            <a:pPr lvl="1">
              <a:buFontTx/>
              <a:buChar char="-"/>
            </a:pPr>
            <a:r>
              <a:rPr lang="en-US" dirty="0"/>
              <a:t>Allow your K to be flexible</a:t>
            </a:r>
          </a:p>
          <a:p>
            <a:pPr lvl="2">
              <a:buFontTx/>
              <a:buChar char="-"/>
            </a:pPr>
            <a:r>
              <a:rPr lang="en-US" dirty="0"/>
              <a:t>Will your answer change at K = 4 or K = 5?</a:t>
            </a:r>
          </a:p>
          <a:p>
            <a:pPr lvl="1">
              <a:buFontTx/>
              <a:buChar char="-"/>
            </a:pPr>
            <a:r>
              <a:rPr lang="en-US" dirty="0"/>
              <a:t>Fall back on a default rule</a:t>
            </a:r>
          </a:p>
        </p:txBody>
      </p:sp>
    </p:spTree>
    <p:extLst>
      <p:ext uri="{BB962C8B-B14F-4D97-AF65-F5344CB8AC3E}">
        <p14:creationId xmlns:p14="http://schemas.microsoft.com/office/powerpoint/2010/main" val="171523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3AA7-5986-41E0-A258-3CDF1376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if it works?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81BFD-94C1-4998-B556-77C9586AF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77A307-5A4C-5587-CF9A-6E9A3641EDAE}"/>
                  </a:ext>
                </a:extLst>
              </p14:cNvPr>
              <p14:cNvContentPartPr/>
              <p14:nvPr/>
            </p14:nvContentPartPr>
            <p14:xfrm>
              <a:off x="6833520" y="471600"/>
              <a:ext cx="1610280" cy="739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77A307-5A4C-5587-CF9A-6E9A3641ED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4160" y="462240"/>
                <a:ext cx="1629000" cy="7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362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0C5D-4888-4990-9DF1-165B15DA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– Housing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6E1F5-5AD8-4ED3-95A5-99CF5DEE3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694344-0F21-4BF3-A4BB-F7341C8873D3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77315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667">
                  <a:extLst>
                    <a:ext uri="{9D8B030D-6E8A-4147-A177-3AD203B41FA5}">
                      <a16:colId xmlns:a16="http://schemas.microsoft.com/office/drawing/2014/main" val="3819032456"/>
                    </a:ext>
                  </a:extLst>
                </a:gridCol>
                <a:gridCol w="1138733">
                  <a:extLst>
                    <a:ext uri="{9D8B030D-6E8A-4147-A177-3AD203B41FA5}">
                      <a16:colId xmlns:a16="http://schemas.microsoft.com/office/drawing/2014/main" val="4931265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5437094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227872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19287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  <a:r>
                        <a:rPr lang="en-US" b="1" baseline="-2500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0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Size (Sq. Ft.)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# Bath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Year Built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Price ($)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06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83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2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2017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7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62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1983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08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902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074F7A-0190-4139-9339-2C31FC86A959}"/>
                  </a:ext>
                </a:extLst>
              </p14:cNvPr>
              <p14:cNvContentPartPr/>
              <p14:nvPr/>
            </p14:nvContentPartPr>
            <p14:xfrm>
              <a:off x="1928160" y="350280"/>
              <a:ext cx="46440" cy="1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074F7A-0190-4139-9339-2C31FC86A9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8800" y="340920"/>
                <a:ext cx="651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CBD7CE-CA33-F110-BFB0-397C7E3F1AFF}"/>
                  </a:ext>
                </a:extLst>
              </p14:cNvPr>
              <p14:cNvContentPartPr/>
              <p14:nvPr/>
            </p14:nvContentPartPr>
            <p14:xfrm>
              <a:off x="6901200" y="313560"/>
              <a:ext cx="1514520" cy="671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CBD7CE-CA33-F110-BFB0-397C7E3F1A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1840" y="304200"/>
                <a:ext cx="1533240" cy="68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961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79CC-13A6-F217-8238-5E7745AB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Space: Washing Machines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B6BF6-76E6-E0C4-C73A-C0B96172A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X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586A53-C7A1-ED41-6316-4C9005E00664}"/>
                  </a:ext>
                </a:extLst>
              </p14:cNvPr>
              <p14:cNvContentPartPr/>
              <p14:nvPr/>
            </p14:nvContentPartPr>
            <p14:xfrm>
              <a:off x="283320" y="1025640"/>
              <a:ext cx="7756560" cy="3445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586A53-C7A1-ED41-6316-4C9005E006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960" y="1016280"/>
                <a:ext cx="7775280" cy="34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67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04DC-BAAF-FACC-23C2-013B894CB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– Washing Machines?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8C235-F779-D056-821B-F43E72504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69equm810j91">
            <a:hlinkClick r:id="" action="ppaction://media"/>
            <a:extLst>
              <a:ext uri="{FF2B5EF4-FFF2-40B4-BE49-F238E27FC236}">
                <a16:creationId xmlns:a16="http://schemas.microsoft.com/office/drawing/2014/main" id="{133DA489-661F-BF24-50D2-9259B5323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887" y="1152475"/>
            <a:ext cx="4548226" cy="339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C94E-9838-4E06-AC7D-50237C34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EF5F1-F75C-4D9C-82EF-D073D1BD6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Find Patterns in </a:t>
            </a:r>
            <a:r>
              <a:rPr lang="en-US" i="1" dirty="0"/>
              <a:t>fully observed</a:t>
            </a:r>
            <a:r>
              <a:rPr lang="en-US" dirty="0"/>
              <a:t> data, then try to predict </a:t>
            </a:r>
            <a:r>
              <a:rPr lang="en-US" i="1" dirty="0"/>
              <a:t>partially observed</a:t>
            </a:r>
            <a:r>
              <a:rPr lang="en-US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3389834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C94E-9838-4E06-AC7D-50237C34F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EF5F1-F75C-4D9C-82EF-D073D1BD6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Find Patterns in </a:t>
            </a:r>
            <a:r>
              <a:rPr lang="en-US" i="1" dirty="0"/>
              <a:t>fully observed</a:t>
            </a:r>
            <a:r>
              <a:rPr lang="en-US" dirty="0"/>
              <a:t> data, then try to predict </a:t>
            </a:r>
            <a:r>
              <a:rPr lang="en-US" i="1" dirty="0"/>
              <a:t>partially observed</a:t>
            </a:r>
            <a:r>
              <a:rPr lang="en-US" dirty="0"/>
              <a:t> data.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Approximate Z, as f = X </a:t>
            </a:r>
            <a:r>
              <a:rPr lang="en-US" dirty="0">
                <a:sym typeface="Wingdings" panose="05000000000000000000" pitchFamily="2" charset="2"/>
              </a:rPr>
              <a:t> 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47647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1514</Words>
  <Application>Microsoft Office PowerPoint</Application>
  <PresentationFormat>On-screen Show (16:9)</PresentationFormat>
  <Paragraphs>426</Paragraphs>
  <Slides>45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Petrona</vt:lpstr>
      <vt:lpstr>Dosis</vt:lpstr>
      <vt:lpstr>Arial</vt:lpstr>
      <vt:lpstr>CSCI 5622 Slides</vt:lpstr>
      <vt:lpstr>Introduction</vt:lpstr>
      <vt:lpstr>Monday</vt:lpstr>
      <vt:lpstr>Course Logistics</vt:lpstr>
      <vt:lpstr>Problem Space – Housing Market</vt:lpstr>
      <vt:lpstr>Problem Space – Housing Market</vt:lpstr>
      <vt:lpstr>Problem Space: Washing Machines</vt:lpstr>
      <vt:lpstr>Problem Space – Washing Machines?</vt:lpstr>
      <vt:lpstr>Supervised Learning</vt:lpstr>
      <vt:lpstr>Supervised Learning</vt:lpstr>
      <vt:lpstr>Supervised Learning</vt:lpstr>
      <vt:lpstr>Supervised Learning</vt:lpstr>
      <vt:lpstr>Unsupervised Learning</vt:lpstr>
      <vt:lpstr>Discrete Answer Space</vt:lpstr>
      <vt:lpstr>Continuous Answer Space</vt:lpstr>
      <vt:lpstr>Problem Space – College Admissions</vt:lpstr>
      <vt:lpstr>Problem Space – College Admissions</vt:lpstr>
      <vt:lpstr>My First ML Algorithm – K-Nearest Neighbors</vt:lpstr>
      <vt:lpstr>Prediction – College Admission</vt:lpstr>
      <vt:lpstr>Prediction – College Admission</vt:lpstr>
      <vt:lpstr>KNN – Which Point is Closest?</vt:lpstr>
      <vt:lpstr>KNN – Manhattan/Taxicab Distance (L1 Norm)</vt:lpstr>
      <vt:lpstr>KNN – Euclidian Distance (L2 Norm)</vt:lpstr>
      <vt:lpstr>KNN – Euclidian Distance (L2 Norm)</vt:lpstr>
      <vt:lpstr>Find the Nearest Neighbors</vt:lpstr>
      <vt:lpstr>Find the Nearest Neighbors</vt:lpstr>
      <vt:lpstr>Edge Case – K is even</vt:lpstr>
      <vt:lpstr>Edge Case – K is even</vt:lpstr>
      <vt:lpstr>Edge Case – K is even</vt:lpstr>
      <vt:lpstr>Find the Nearest Neighbors</vt:lpstr>
      <vt:lpstr>Find the Nearest Neighbors</vt:lpstr>
      <vt:lpstr>Edge Case – Multiple cases equidistant</vt:lpstr>
      <vt:lpstr>Edge Case – Multiple cases equidistant</vt:lpstr>
      <vt:lpstr>My First ML Algorithm – KNN</vt:lpstr>
      <vt:lpstr>KNN – Beyond Binary Decisions</vt:lpstr>
      <vt:lpstr>KNN – Beyond Binary Decisions</vt:lpstr>
      <vt:lpstr>KNN – Beyond Binary Decisions</vt:lpstr>
      <vt:lpstr>KNN – Beyond Binary Decisions</vt:lpstr>
      <vt:lpstr>KNN – Beyond Binary Decisions</vt:lpstr>
      <vt:lpstr>KNN – Beyond Binary Decisions</vt:lpstr>
      <vt:lpstr>KNN – Beyond Binary Decisions</vt:lpstr>
      <vt:lpstr>KNN – Beyond Binary Decisions</vt:lpstr>
      <vt:lpstr>KNN – Beyond Binary Decisions</vt:lpstr>
      <vt:lpstr>KNN – Beyond Binary Decisions</vt:lpstr>
      <vt:lpstr>Edge Case – Multiple cases equidistant</vt:lpstr>
      <vt:lpstr>How do we know if it works?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88</cp:revision>
  <dcterms:modified xsi:type="dcterms:W3CDTF">2023-01-23T22:02:55Z</dcterms:modified>
</cp:coreProperties>
</file>